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07895" y="765175"/>
            <a:ext cx="7477125" cy="1609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05250" y="2886075"/>
            <a:ext cx="438150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75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29790" y="1988820"/>
            <a:ext cx="615315" cy="61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7525" y="1988820"/>
            <a:ext cx="643255" cy="651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19239" y="2081464"/>
            <a:ext cx="609322" cy="504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23702" y="2081464"/>
            <a:ext cx="599801" cy="504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22776" y="2090985"/>
            <a:ext cx="504595" cy="437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17719" y="2090985"/>
            <a:ext cx="504595" cy="437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38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4743" y="1977110"/>
            <a:ext cx="390347" cy="342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33553" y="1986634"/>
            <a:ext cx="390347" cy="342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32363" y="1996157"/>
            <a:ext cx="399867" cy="32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34743" y="3043750"/>
            <a:ext cx="390347" cy="333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24033" y="3053273"/>
            <a:ext cx="409388" cy="32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22842" y="3043750"/>
            <a:ext cx="409388" cy="342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68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2545" y="2733721"/>
            <a:ext cx="390347" cy="334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4070" y="2673985"/>
            <a:ext cx="413385" cy="393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4876" y="2743265"/>
            <a:ext cx="399867" cy="334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13123" y="2743265"/>
            <a:ext cx="390347" cy="334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82545" y="3401780"/>
            <a:ext cx="390347" cy="305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53057" y="3401780"/>
            <a:ext cx="399867" cy="324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94876" y="3392237"/>
            <a:ext cx="390347" cy="334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74909" y="3401780"/>
            <a:ext cx="399867" cy="314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17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305" y="2609659"/>
            <a:ext cx="4065322" cy="782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32231" y="2590572"/>
            <a:ext cx="304661" cy="782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84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96793" y="3160478"/>
            <a:ext cx="733090" cy="343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00991" y="3160478"/>
            <a:ext cx="742611" cy="343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95603" y="3160478"/>
            <a:ext cx="723570" cy="343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99801" y="3160478"/>
            <a:ext cx="733090" cy="343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75371" y="3160478"/>
            <a:ext cx="733090" cy="343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60462" y="3150945"/>
            <a:ext cx="733090" cy="352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2198" y="3799197"/>
            <a:ext cx="10491768" cy="352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2023-01-05T09:14:26Z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