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07895" y="765175"/>
            <a:ext cx="7477125" cy="1609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14550" y="2900045"/>
            <a:ext cx="7962900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22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28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6049" y="1006460"/>
            <a:ext cx="409388" cy="343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675" y="2492920"/>
            <a:ext cx="11520000" cy="2149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2717030" y="2846317"/>
            <a:ext cx="409388" cy="34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78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6181" y="3988242"/>
            <a:ext cx="352264" cy="333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3404" y="3988242"/>
            <a:ext cx="352264" cy="333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80561" y="3988242"/>
            <a:ext cx="352264" cy="333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60528" y="3988242"/>
            <a:ext cx="352264" cy="333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44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52661" y="2396822"/>
            <a:ext cx="1894611" cy="342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46545" y="2396822"/>
            <a:ext cx="1885090" cy="342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00000" y="3397199"/>
            <a:ext cx="1266247" cy="342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66247" y="3397199"/>
            <a:ext cx="3103735" cy="342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2023-01-05T09:12:10Z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