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9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47645" y="2852420"/>
            <a:ext cx="669607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2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4076610"/>
            <a:ext cx="11520000" cy="235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5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90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140620"/>
            <a:ext cx="11520000" cy="3176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260260"/>
            <a:ext cx="11520000" cy="2569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4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1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2996475"/>
            <a:ext cx="11520000" cy="2410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