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4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61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4495" y="1140599"/>
            <a:ext cx="409388" cy="344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7895" y="765175"/>
            <a:ext cx="7477125" cy="1609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81350" y="2895600"/>
            <a:ext cx="58293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52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20340" y="2211705"/>
            <a:ext cx="526415" cy="35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53190" y="2300953"/>
            <a:ext cx="238016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81320" y="2131060"/>
            <a:ext cx="733425" cy="49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8510" y="2141220"/>
            <a:ext cx="755650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41740" y="2232025"/>
            <a:ext cx="574040" cy="33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03180" y="2231390"/>
            <a:ext cx="619760" cy="39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82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1388" y="2724345"/>
            <a:ext cx="618842" cy="515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0115" y="2743434"/>
            <a:ext cx="628363" cy="46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76429" y="2743434"/>
            <a:ext cx="495074" cy="46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23768" y="2714801"/>
            <a:ext cx="580760" cy="55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495" y="3428910"/>
            <a:ext cx="11520000" cy="1896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3146999" y="4210263"/>
            <a:ext cx="590280" cy="552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5"/>
            </p:custDataLst>
          </p:nvPr>
        </p:nvSpPr>
        <p:spPr bwMode="white">
          <a:xfrm>
            <a:off x="5051131" y="4210263"/>
            <a:ext cx="618842" cy="533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61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2280" y="2274072"/>
            <a:ext cx="637884" cy="552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62776" y="2369414"/>
            <a:ext cx="761652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7074" y="2255004"/>
            <a:ext cx="609322" cy="533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99008" y="2369414"/>
            <a:ext cx="771173" cy="333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01322" y="3704201"/>
            <a:ext cx="618842" cy="50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62776" y="3809077"/>
            <a:ext cx="752132" cy="333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08528" y="3799543"/>
            <a:ext cx="752132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41310" y="3671570"/>
            <a:ext cx="592455" cy="52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53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6727" y="3620125"/>
            <a:ext cx="399867" cy="343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8264" y="3620125"/>
            <a:ext cx="409388" cy="343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56859" y="3620125"/>
            <a:ext cx="409388" cy="343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03669" y="3620125"/>
            <a:ext cx="399867" cy="343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41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4876" y="3389483"/>
            <a:ext cx="399867" cy="324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10710" y="3379950"/>
            <a:ext cx="399867" cy="324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1834" y="3389483"/>
            <a:ext cx="409388" cy="324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7669" y="3379950"/>
            <a:ext cx="409388" cy="343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89619" y="3389483"/>
            <a:ext cx="399867" cy="324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84495" y="3399017"/>
            <a:ext cx="371305" cy="314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8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210" y="4436655"/>
            <a:ext cx="11520000" cy="2043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4475912" y="4646684"/>
            <a:ext cx="409388" cy="34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9502821" y="4646684"/>
            <a:ext cx="409388" cy="34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6"/>
            </p:custDataLst>
          </p:nvPr>
        </p:nvSpPr>
        <p:spPr bwMode="white">
          <a:xfrm>
            <a:off x="3361995" y="5649099"/>
            <a:ext cx="399867" cy="35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>
            <p:custDataLst>
              <p:tags r:id="rId7"/>
            </p:custDataLst>
          </p:nvPr>
        </p:nvSpPr>
        <p:spPr bwMode="white">
          <a:xfrm>
            <a:off x="7503482" y="5649099"/>
            <a:ext cx="409388" cy="35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90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00132" y="2226380"/>
            <a:ext cx="771173" cy="333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82413" y="3236990"/>
            <a:ext cx="771173" cy="324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04066" y="3236990"/>
            <a:ext cx="780694" cy="333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5504" y="4228532"/>
            <a:ext cx="2903801" cy="34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