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6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tags" Target="../tags/tag3.xml"/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36449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40683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76184" y="3932238"/>
            <a:ext cx="38100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openxmlformats.org/officeDocument/2006/relationships/tags" Target="../tags/tag5.xml"/><Relationship Id="rId2" Type="http://schemas.openxmlformats.org/officeDocument/2006/relationships/image" Target="../media/image4.png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207895" y="765175"/>
            <a:ext cx="7477125" cy="16097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261870" y="2880995"/>
            <a:ext cx="7667625" cy="10953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14965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34809" y="1806689"/>
            <a:ext cx="95206" cy="2573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358115" y="1797156"/>
            <a:ext cx="380826" cy="2669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57520" y="1797156"/>
            <a:ext cx="238016" cy="2669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04595" y="1863883"/>
            <a:ext cx="218975" cy="190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432628" y="1806689"/>
            <a:ext cx="238016" cy="2573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089223" y="1863883"/>
            <a:ext cx="228495" cy="2669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8168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06115" y="2304010"/>
            <a:ext cx="628363" cy="486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38611" y="2294467"/>
            <a:ext cx="618842" cy="515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994347" y="2313552"/>
            <a:ext cx="476033" cy="4675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63570" y="3840309"/>
            <a:ext cx="542677" cy="429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024892" y="3763971"/>
            <a:ext cx="628363" cy="5439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7199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53520" y="2399684"/>
            <a:ext cx="1323371" cy="362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38413" y="2380597"/>
            <a:ext cx="3846347" cy="391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2500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595801" y="1749346"/>
            <a:ext cx="390347" cy="3335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23834" y="2883534"/>
            <a:ext cx="380826" cy="3240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23239" y="2883534"/>
            <a:ext cx="380826" cy="3240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2940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822975" y="1643543"/>
            <a:ext cx="2570578" cy="3427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822975" y="2205287"/>
            <a:ext cx="2199272" cy="3427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946743" y="2767030"/>
            <a:ext cx="2789553" cy="3522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832495" y="3338294"/>
            <a:ext cx="2561057" cy="3522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194280" y="3900038"/>
            <a:ext cx="2199272" cy="3522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337090" y="4461781"/>
            <a:ext cx="2437289" cy="3522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9804,&quot;width&quot;:11556}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11</cp:revision>
  <dcterms:created xsi:type="dcterms:W3CDTF">2022-11-09T06:57:00Z</dcterms:created>
  <dcterms:modified xsi:type="dcterms:W3CDTF">2023-01-05T09:09:22Z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EF61A80214C74A3AB5C2585E252DAB25</vt:lpwstr>
  </property>
</Properties>
</file>