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07895" y="765175"/>
            <a:ext cx="7477125" cy="1609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838575" y="2880995"/>
            <a:ext cx="4514850" cy="1095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304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5360" y="1920875"/>
            <a:ext cx="579755" cy="33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34710" y="1920875"/>
            <a:ext cx="879475" cy="33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04705" y="1920875"/>
            <a:ext cx="661035" cy="33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88135" y="2597785"/>
            <a:ext cx="589280" cy="33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43272" y="2597614"/>
            <a:ext cx="352264" cy="333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11715" y="2591435"/>
            <a:ext cx="786765" cy="339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50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05586" y="2464170"/>
            <a:ext cx="580760" cy="571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24170" y="2445385"/>
            <a:ext cx="606425" cy="635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22247" y="2483232"/>
            <a:ext cx="609322" cy="505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39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92066" y="2886086"/>
            <a:ext cx="380826" cy="324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14545" y="2760345"/>
            <a:ext cx="423545" cy="459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94876" y="2876544"/>
            <a:ext cx="390347" cy="333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74605" y="2851785"/>
            <a:ext cx="413385" cy="349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73024" y="3582669"/>
            <a:ext cx="399867" cy="314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14842" y="3554042"/>
            <a:ext cx="399867" cy="343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033090" y="3554042"/>
            <a:ext cx="399867" cy="343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174909" y="3573126"/>
            <a:ext cx="399867" cy="314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animBg="1"/>
      <p:bldP spid="8" grpId="0" bldLvl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74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24297" y="1913601"/>
            <a:ext cx="380826" cy="324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71107" y="1913601"/>
            <a:ext cx="380826" cy="324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42016" y="1913601"/>
            <a:ext cx="380826" cy="324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27041" y="1913601"/>
            <a:ext cx="390347" cy="324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15636" y="2591567"/>
            <a:ext cx="380826" cy="334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62578" y="2591567"/>
            <a:ext cx="380826" cy="334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85884" y="2591567"/>
            <a:ext cx="380826" cy="334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560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75504" y="872549"/>
            <a:ext cx="399867" cy="352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52528" y="2912901"/>
            <a:ext cx="399867" cy="352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2023-01-05T09:07:45Z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