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2175" y="3068955"/>
            <a:ext cx="521970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3045" y="1787525"/>
            <a:ext cx="59499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3555" y="1797685"/>
            <a:ext cx="51308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5173" y="1835352"/>
            <a:ext cx="352264" cy="33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7005" y="2295525"/>
            <a:ext cx="65532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4455" y="2295525"/>
            <a:ext cx="74993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4115" y="2366010"/>
            <a:ext cx="68199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1619" y="2243486"/>
            <a:ext cx="495074" cy="52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5123" y="2262529"/>
            <a:ext cx="495074" cy="43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7125" y="2214245"/>
            <a:ext cx="61404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1289" y="2253008"/>
            <a:ext cx="618842" cy="46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6743" y="3766972"/>
            <a:ext cx="504595" cy="43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0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248130"/>
            <a:ext cx="399867" cy="33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1355" y="2248130"/>
            <a:ext cx="399867" cy="34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9206" y="2248130"/>
            <a:ext cx="390347" cy="34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3" y="2811628"/>
            <a:ext cx="399867" cy="34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0876" y="2811628"/>
            <a:ext cx="361785" cy="33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70512" y="2811628"/>
            <a:ext cx="390347" cy="33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4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9895" y="2149475"/>
            <a:ext cx="55499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66115" y="2301200"/>
            <a:ext cx="390347" cy="33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2528" y="2853667"/>
            <a:ext cx="5255404" cy="35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7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0859" y="2960611"/>
            <a:ext cx="161851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5401310" y="2132965"/>
            <a:ext cx="6451600" cy="18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839470" y="2708910"/>
            <a:ext cx="6451600" cy="18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