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2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9256" y="1605783"/>
            <a:ext cx="3456000" cy="342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4793" y="2282026"/>
            <a:ext cx="409388" cy="352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836930"/>
            <a:ext cx="7486650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24250" y="2924175"/>
            <a:ext cx="514350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8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43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85970" y="855345"/>
            <a:ext cx="495935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7471" y="929537"/>
            <a:ext cx="390347" cy="323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5917" y="1605770"/>
            <a:ext cx="780694" cy="333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66247" y="1596246"/>
            <a:ext cx="399867" cy="323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89024" y="1596246"/>
            <a:ext cx="771173" cy="352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25090" y="3653520"/>
            <a:ext cx="352264" cy="333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09851" y="3653520"/>
            <a:ext cx="352264" cy="333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46280" y="3653520"/>
            <a:ext cx="361785" cy="333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28958" y="4329754"/>
            <a:ext cx="761652" cy="333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58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00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44810"/>
            <a:ext cx="11520000" cy="2071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6024245" y="3644900"/>
            <a:ext cx="520065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5"/>
            </p:custDataLst>
          </p:nvPr>
        </p:nvSpPr>
        <p:spPr bwMode="white">
          <a:xfrm>
            <a:off x="539750" y="4571365"/>
            <a:ext cx="11385550" cy="13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6"/>
            </p:custDataLst>
          </p:nvPr>
        </p:nvSpPr>
        <p:spPr bwMode="white">
          <a:xfrm>
            <a:off x="543560" y="5516880"/>
            <a:ext cx="520065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99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5867" y="1521281"/>
            <a:ext cx="409388" cy="33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3008" y="1521281"/>
            <a:ext cx="399867" cy="33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5504" y="1530820"/>
            <a:ext cx="399867" cy="32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3123" y="1530820"/>
            <a:ext cx="399867" cy="32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5983" y="2885366"/>
            <a:ext cx="390347" cy="33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99669" y="2885366"/>
            <a:ext cx="380826" cy="32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356520"/>
            <a:ext cx="11520000" cy="1284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3160726" y="3500310"/>
            <a:ext cx="752132" cy="34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6588164" y="3500310"/>
            <a:ext cx="752132" cy="33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67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8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1520" y="2568651"/>
            <a:ext cx="399867" cy="323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4495" y="2559122"/>
            <a:ext cx="399867" cy="343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9735" y="2559122"/>
            <a:ext cx="409388" cy="333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94016" y="2578180"/>
            <a:ext cx="399867" cy="323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6330" y="3273806"/>
            <a:ext cx="238016" cy="266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4876" y="3235690"/>
            <a:ext cx="1513785" cy="343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75041" y="3235690"/>
            <a:ext cx="1523305" cy="343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30214" y="3921787"/>
            <a:ext cx="1418578" cy="35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