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07895" y="621030"/>
            <a:ext cx="7353300" cy="1485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09570" y="2861945"/>
            <a:ext cx="6372225" cy="1133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09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53719" y="5057751"/>
            <a:ext cx="390347" cy="324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52462" y="5057751"/>
            <a:ext cx="380826" cy="324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41685" y="5057751"/>
            <a:ext cx="380826" cy="324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13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60859" y="2122098"/>
            <a:ext cx="399867" cy="343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84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94611" y="967888"/>
            <a:ext cx="399867" cy="3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32231" y="2626837"/>
            <a:ext cx="409388" cy="3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61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29884" y="2054441"/>
            <a:ext cx="3465520" cy="343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29884" y="3703429"/>
            <a:ext cx="5264925" cy="352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