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2" r:id="rId6"/>
    <p:sldId id="263" r:id="rId7"/>
    <p:sldId id="264" r:id="rId8"/>
    <p:sldId id="267" r:id="rId9"/>
    <p:sldId id="268" r:id="rId10"/>
    <p:sldId id="269" r:id="rId11"/>
    <p:sldId id="270" r:id="rId12"/>
    <p:sldId id="271" r:id="rId13"/>
  </p:sldIdLst>
  <p:sldSz cx="12192000" cy="6858000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9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tags" Target="../tags/tag3.xml"/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36449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40683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76184" y="3932238"/>
            <a:ext cx="38100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openxmlformats.org/officeDocument/2006/relationships/tags" Target="../tags/tag5.xml"/><Relationship Id="rId2" Type="http://schemas.openxmlformats.org/officeDocument/2006/relationships/image" Target="../media/image4.png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openxmlformats.org/officeDocument/2006/relationships/tags" Target="../tags/tag6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tags" Target="../tags/tag8.xml"/><Relationship Id="rId3" Type="http://schemas.openxmlformats.org/officeDocument/2006/relationships/image" Target="../media/image11.png"/><Relationship Id="rId2" Type="http://schemas.openxmlformats.org/officeDocument/2006/relationships/tags" Target="../tags/tag7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1318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207895" y="621030"/>
            <a:ext cx="7353300" cy="14859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795270" y="2890520"/>
            <a:ext cx="6600825" cy="10763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0013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6255" y="3788955"/>
            <a:ext cx="11520000" cy="24956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5355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9116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15373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5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2276385"/>
            <a:ext cx="11520000" cy="24181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6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6255" y="4652555"/>
            <a:ext cx="11520000" cy="12926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9179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7475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3846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9804,&quot;width&quot;:11556}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11</cp:revision>
  <dcterms:created xsi:type="dcterms:W3CDTF">2022-11-09T06:57:00Z</dcterms:created>
  <dcterms:modified xsi:type="dcterms:W3CDTF">2023-01-05T08:57:25Z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EF61A80214C74A3AB5C2585E252DAB25</vt:lpwstr>
  </property>
</Properties>
</file>