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04895" y="2785745"/>
            <a:ext cx="49815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6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13586" y="2504311"/>
            <a:ext cx="399867" cy="33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7140" y="2132182"/>
            <a:ext cx="1551867" cy="1688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0247" y="2122640"/>
            <a:ext cx="1370975" cy="1641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98611" y="3086359"/>
            <a:ext cx="390347" cy="33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69785" y="3086359"/>
            <a:ext cx="399867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1933" y="3687491"/>
            <a:ext cx="409388" cy="32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10578" y="2418243"/>
            <a:ext cx="647404" cy="49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2925" y="2408702"/>
            <a:ext cx="485553" cy="5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5008" y="2427783"/>
            <a:ext cx="590280" cy="51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0909" y="2437324"/>
            <a:ext cx="599801" cy="49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8990" y="2361565"/>
            <a:ext cx="58737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12859" y="2408702"/>
            <a:ext cx="590280" cy="5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2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727" y="2694045"/>
            <a:ext cx="399867" cy="3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9702" y="2694045"/>
            <a:ext cx="399867" cy="3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942" y="2694045"/>
            <a:ext cx="409388" cy="3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9702" y="2694045"/>
            <a:ext cx="409388" cy="3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2359915"/>
            <a:ext cx="380826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3685" y="2359915"/>
            <a:ext cx="380826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2495" y="2359915"/>
            <a:ext cx="390347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5355" y="2951048"/>
            <a:ext cx="380826" cy="32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4165" y="2951048"/>
            <a:ext cx="390347" cy="32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32495" y="2951048"/>
            <a:ext cx="390347" cy="32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1190" y="2350245"/>
            <a:ext cx="390347" cy="32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2793" y="2350245"/>
            <a:ext cx="380826" cy="32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6661" y="2350245"/>
            <a:ext cx="380826" cy="32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9636" y="2350245"/>
            <a:ext cx="380826" cy="32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1190" y="2941329"/>
            <a:ext cx="390347" cy="32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2793" y="2941329"/>
            <a:ext cx="380826" cy="32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