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52040" y="765175"/>
            <a:ext cx="7458075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38575" y="2867025"/>
            <a:ext cx="4514850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66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520628" y="3119673"/>
            <a:ext cx="352264" cy="295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53105" y="3091180"/>
            <a:ext cx="601345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90876" y="3119673"/>
            <a:ext cx="428429" cy="295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90385" y="3103880"/>
            <a:ext cx="614045" cy="31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13775" y="3103880"/>
            <a:ext cx="702945" cy="31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93680" y="3091180"/>
            <a:ext cx="673100" cy="38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9" grpId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696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4743" y="1911289"/>
            <a:ext cx="352264" cy="333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77024" y="1911289"/>
            <a:ext cx="352264" cy="333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18710" y="1911289"/>
            <a:ext cx="352264" cy="333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69917" y="1911289"/>
            <a:ext cx="342743" cy="333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21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86940" y="2063750"/>
            <a:ext cx="600075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90876" y="2063638"/>
            <a:ext cx="476033" cy="533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56595" y="2073168"/>
            <a:ext cx="495074" cy="514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74710" y="2035050"/>
            <a:ext cx="590280" cy="590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19900" y="3121396"/>
            <a:ext cx="380826" cy="323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48066" y="3121396"/>
            <a:ext cx="380826" cy="323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03933" y="3121396"/>
            <a:ext cx="390347" cy="323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61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67570" y="2779384"/>
            <a:ext cx="609322" cy="438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28892" y="2722179"/>
            <a:ext cx="552198" cy="514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05480" y="3964305"/>
            <a:ext cx="507365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91206" y="3923487"/>
            <a:ext cx="618842" cy="552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62181" y="3990226"/>
            <a:ext cx="523636" cy="390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14247" y="3942555"/>
            <a:ext cx="504595" cy="533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51725" y="3890645"/>
            <a:ext cx="570230" cy="518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bldLvl="0" animBg="1"/>
      <p:bldP spid="8" grpId="0" animBg="1"/>
      <p:bldP spid="9" grpId="0" animBg="1"/>
      <p:bldP spid="10" grpId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11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48066" y="910970"/>
            <a:ext cx="399867" cy="343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8776" y="910970"/>
            <a:ext cx="742611" cy="35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9256" y="2954360"/>
            <a:ext cx="3989157" cy="35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