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9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765175"/>
            <a:ext cx="74580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67000" y="2928620"/>
            <a:ext cx="685800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4292510"/>
            <a:ext cx="11520000" cy="2638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0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71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2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860710"/>
            <a:ext cx="11520000" cy="239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5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