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3995" y="2880995"/>
            <a:ext cx="414337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1127760" y="1916430"/>
            <a:ext cx="110426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3648075" y="1988820"/>
            <a:ext cx="110426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015865" y="1988820"/>
            <a:ext cx="110426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6240145" y="1988820"/>
            <a:ext cx="110426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7608570" y="1988820"/>
            <a:ext cx="110426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3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2347" y="2494313"/>
            <a:ext cx="599801" cy="54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8075" y="2493010"/>
            <a:ext cx="65405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4065" y="2513330"/>
            <a:ext cx="61912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2809" y="2513391"/>
            <a:ext cx="523636" cy="51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56264" y="2513391"/>
            <a:ext cx="580760" cy="55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63570" y="4125536"/>
            <a:ext cx="561719" cy="55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48462" y="4173232"/>
            <a:ext cx="628363" cy="48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719" y="2664434"/>
            <a:ext cx="399867" cy="33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1338" y="2664434"/>
            <a:ext cx="399867" cy="33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0380" y="4075102"/>
            <a:ext cx="371305" cy="31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7520" y="4075102"/>
            <a:ext cx="361785" cy="31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5685" y="1853294"/>
            <a:ext cx="409388" cy="35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786415"/>
            <a:ext cx="11520000" cy="1945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588089" y="3948510"/>
            <a:ext cx="399867" cy="3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10691164" y="3948510"/>
            <a:ext cx="409388" cy="3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