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4470" y="2943225"/>
            <a:ext cx="41624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396" y="2446696"/>
            <a:ext cx="5550545" cy="63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75371" y="2446696"/>
            <a:ext cx="1923173" cy="63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18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4611" y="2407079"/>
            <a:ext cx="590280" cy="571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4280" y="2388016"/>
            <a:ext cx="542677" cy="590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5421" y="2435673"/>
            <a:ext cx="599801" cy="5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9884" y="2416610"/>
            <a:ext cx="571239" cy="5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5107" y="3998843"/>
            <a:ext cx="590280" cy="5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5702" y="3998843"/>
            <a:ext cx="599801" cy="4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9500" y="3941445"/>
            <a:ext cx="60388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2558855"/>
            <a:ext cx="399867" cy="3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8479" y="2568383"/>
            <a:ext cx="39986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75239" y="2558855"/>
            <a:ext cx="390347" cy="3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2826" y="3216269"/>
            <a:ext cx="39034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479" y="3216269"/>
            <a:ext cx="39986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3041" y="3206742"/>
            <a:ext cx="39034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2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8181" y="3405558"/>
            <a:ext cx="380826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0264" y="3405558"/>
            <a:ext cx="380826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3405558"/>
            <a:ext cx="380826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4429" y="3405558"/>
            <a:ext cx="390347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932465"/>
            <a:ext cx="11520000" cy="130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5102535" y="4095070"/>
            <a:ext cx="399867" cy="35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