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6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image" Target="../media/image8.png"/><Relationship Id="rId2" Type="http://schemas.openxmlformats.org/officeDocument/2006/relationships/tags" Target="../tags/tag6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5.xml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90775" y="981075"/>
            <a:ext cx="7410450" cy="1476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24300" y="2905125"/>
            <a:ext cx="4343400" cy="1047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44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3700859" y="2769018"/>
            <a:ext cx="238016" cy="257318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5795404" y="2769018"/>
            <a:ext cx="266578" cy="257318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 bwMode="white">
          <a:xfrm>
            <a:off x="7947074" y="2769018"/>
            <a:ext cx="295140" cy="257318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10070181" y="2769018"/>
            <a:ext cx="266578" cy="257318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38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8033" y="2815184"/>
            <a:ext cx="380826" cy="323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04859" y="2815184"/>
            <a:ext cx="390347" cy="323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70909" y="2815184"/>
            <a:ext cx="380826" cy="323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17785" y="2815184"/>
            <a:ext cx="380826" cy="323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2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3910" y="3882300"/>
            <a:ext cx="11520000" cy="2581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/>
          <p:cNvSpPr/>
          <p:nvPr>
            <p:custDataLst>
              <p:tags r:id="rId4"/>
            </p:custDataLst>
          </p:nvPr>
        </p:nvSpPr>
        <p:spPr bwMode="white">
          <a:xfrm>
            <a:off x="3790719" y="4768132"/>
            <a:ext cx="199933" cy="266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>
            <p:custDataLst>
              <p:tags r:id="rId5"/>
            </p:custDataLst>
          </p:nvPr>
        </p:nvSpPr>
        <p:spPr bwMode="white">
          <a:xfrm>
            <a:off x="5580380" y="4685665"/>
            <a:ext cx="314325" cy="406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>
            <p:custDataLst>
              <p:tags r:id="rId6"/>
            </p:custDataLst>
          </p:nvPr>
        </p:nvSpPr>
        <p:spPr bwMode="white">
          <a:xfrm>
            <a:off x="6942058" y="4739556"/>
            <a:ext cx="761652" cy="333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6"/>
          <p:cNvSpPr/>
          <p:nvPr>
            <p:custDataLst>
              <p:tags r:id="rId7"/>
            </p:custDataLst>
          </p:nvPr>
        </p:nvSpPr>
        <p:spPr bwMode="white">
          <a:xfrm>
            <a:off x="3781199" y="5349161"/>
            <a:ext cx="247537" cy="257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7"/>
          <p:cNvSpPr/>
          <p:nvPr>
            <p:custDataLst>
              <p:tags r:id="rId8"/>
            </p:custDataLst>
          </p:nvPr>
        </p:nvSpPr>
        <p:spPr bwMode="white">
          <a:xfrm>
            <a:off x="5580380" y="5229225"/>
            <a:ext cx="365760" cy="377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8"/>
          <p:cNvSpPr/>
          <p:nvPr>
            <p:custDataLst>
              <p:tags r:id="rId9"/>
            </p:custDataLst>
          </p:nvPr>
        </p:nvSpPr>
        <p:spPr bwMode="white">
          <a:xfrm>
            <a:off x="6942058" y="5320586"/>
            <a:ext cx="752132" cy="342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9"/>
          <p:cNvSpPr/>
          <p:nvPr>
            <p:custDataLst>
              <p:tags r:id="rId10"/>
            </p:custDataLst>
          </p:nvPr>
        </p:nvSpPr>
        <p:spPr bwMode="white">
          <a:xfrm>
            <a:off x="3800240" y="5920666"/>
            <a:ext cx="228495" cy="266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10"/>
          <p:cNvSpPr/>
          <p:nvPr>
            <p:custDataLst>
              <p:tags r:id="rId11"/>
            </p:custDataLst>
          </p:nvPr>
        </p:nvSpPr>
        <p:spPr bwMode="white">
          <a:xfrm>
            <a:off x="5409232" y="5901616"/>
            <a:ext cx="609322" cy="285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11"/>
          <p:cNvSpPr/>
          <p:nvPr>
            <p:custDataLst>
              <p:tags r:id="rId12"/>
            </p:custDataLst>
          </p:nvPr>
        </p:nvSpPr>
        <p:spPr bwMode="white">
          <a:xfrm>
            <a:off x="6942058" y="5892091"/>
            <a:ext cx="752132" cy="333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33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25223" y="1873910"/>
            <a:ext cx="599801" cy="572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47140" y="1950202"/>
            <a:ext cx="571239" cy="400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61652" y="3008748"/>
            <a:ext cx="466512" cy="457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51338" y="2999211"/>
            <a:ext cx="628363" cy="524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25355" y="3924247"/>
            <a:ext cx="380826" cy="333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10115" y="3924247"/>
            <a:ext cx="380826" cy="333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94876" y="3924247"/>
            <a:ext cx="380826" cy="333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279636" y="3924247"/>
            <a:ext cx="380826" cy="333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188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43867" y="2321861"/>
            <a:ext cx="390347" cy="324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91008" y="2321861"/>
            <a:ext cx="380826" cy="324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48925" y="3446977"/>
            <a:ext cx="380826" cy="324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48925" y="4009536"/>
            <a:ext cx="380826" cy="324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COMMONDATA" val="eyJoZGlkIjoiZTM5NjVjNGFlOTRkOGY4YmYwZjdlOTY3YjUyNmU5NmEifQ==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2023-01-05T08:18:25Z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