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90775" y="981075"/>
            <a:ext cx="7410450" cy="1476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48025" y="2938145"/>
            <a:ext cx="5695950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78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19041" y="2674034"/>
            <a:ext cx="1513785" cy="305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13256" y="2674034"/>
            <a:ext cx="752132" cy="314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16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3801" y="2437357"/>
            <a:ext cx="609322" cy="572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71041" y="2465979"/>
            <a:ext cx="599801" cy="50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13586" y="2456439"/>
            <a:ext cx="637884" cy="553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94016" y="2475520"/>
            <a:ext cx="456991" cy="467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96000" y="3916192"/>
            <a:ext cx="618842" cy="457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14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87206" y="4129937"/>
            <a:ext cx="380826" cy="31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95867" y="4129937"/>
            <a:ext cx="380826" cy="31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37818" y="4129937"/>
            <a:ext cx="380826" cy="31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65454" y="4129937"/>
            <a:ext cx="380826" cy="31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16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1603" y="2618167"/>
            <a:ext cx="523636" cy="28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13652" y="4659413"/>
            <a:ext cx="1113917" cy="343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>
            <p:custDataLst>
              <p:tags r:id="rId2"/>
            </p:custDataLst>
          </p:nvPr>
        </p:nvSpPr>
        <p:spPr bwMode="white">
          <a:xfrm>
            <a:off x="1056005" y="2924810"/>
            <a:ext cx="1168400" cy="20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>
            <p:custDataLst>
              <p:tags r:id="rId3"/>
            </p:custDataLst>
          </p:nvPr>
        </p:nvSpPr>
        <p:spPr bwMode="white">
          <a:xfrm>
            <a:off x="1775460" y="4292600"/>
            <a:ext cx="4108450" cy="28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1055818" y="5012752"/>
            <a:ext cx="523636" cy="28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