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9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image" Target="../media/image10.png"/><Relationship Id="rId2" Type="http://schemas.openxmlformats.org/officeDocument/2006/relationships/tags" Target="../tags/tag6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81250" y="908685"/>
            <a:ext cx="7429500" cy="1495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886200" y="2997200"/>
            <a:ext cx="4419600" cy="1095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621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01586" y="2808715"/>
            <a:ext cx="2789553" cy="610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24099" y="2808715"/>
            <a:ext cx="1456661" cy="600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08925" y="2789640"/>
            <a:ext cx="2808595" cy="658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25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67438" y="2542156"/>
            <a:ext cx="409388" cy="343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85553" y="2542156"/>
            <a:ext cx="399867" cy="343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19702" y="3209961"/>
            <a:ext cx="399867" cy="343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47140" y="3209961"/>
            <a:ext cx="399867" cy="343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58512" y="3877767"/>
            <a:ext cx="399867" cy="352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046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10115" y="3332722"/>
            <a:ext cx="352264" cy="324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79636" y="3342258"/>
            <a:ext cx="352264" cy="295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48595" y="3990671"/>
            <a:ext cx="733090" cy="343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08595" y="3990671"/>
            <a:ext cx="742611" cy="343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560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86479" y="2016671"/>
            <a:ext cx="609322" cy="533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86214" y="3256137"/>
            <a:ext cx="580760" cy="476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42743" y="3208465"/>
            <a:ext cx="599801" cy="572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4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765" y="4364900"/>
            <a:ext cx="11520000" cy="1325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>
            <p:custDataLst>
              <p:tags r:id="rId4"/>
            </p:custDataLst>
          </p:nvPr>
        </p:nvSpPr>
        <p:spPr bwMode="white">
          <a:xfrm>
            <a:off x="4531996" y="4555592"/>
            <a:ext cx="380826" cy="32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>
            <p:custDataLst>
              <p:tags r:id="rId5"/>
            </p:custDataLst>
          </p:nvPr>
        </p:nvSpPr>
        <p:spPr bwMode="white">
          <a:xfrm>
            <a:off x="3798905" y="5223014"/>
            <a:ext cx="761652" cy="32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2023-01-05T08:13:15Z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