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9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84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13719" y="1015559"/>
            <a:ext cx="1818446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1173" y="2970068"/>
            <a:ext cx="399867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1471" y="2970068"/>
            <a:ext cx="399867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1768" y="2970068"/>
            <a:ext cx="399867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65917" y="2970068"/>
            <a:ext cx="399867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869917" y="2970068"/>
            <a:ext cx="409388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39074" y="3608859"/>
            <a:ext cx="733090" cy="352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80561" y="3608859"/>
            <a:ext cx="752132" cy="343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381250" y="908685"/>
            <a:ext cx="74295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95370" y="2857500"/>
            <a:ext cx="500062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980350"/>
            <a:ext cx="11520000" cy="46610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32400" y="260350"/>
            <a:ext cx="1657350" cy="876300"/>
          </a:xfrm>
          <a:prstGeom prst="rect">
            <a:avLst/>
          </a:prstGeom>
        </p:spPr>
      </p:pic>
      <p:sp useBgFill="1">
        <p:nvSpPr>
          <p:cNvPr id="4" name="Rectangle 2"/>
          <p:cNvSpPr/>
          <p:nvPr>
            <p:custDataLst>
              <p:tags r:id="rId4"/>
            </p:custDataLst>
          </p:nvPr>
        </p:nvSpPr>
        <p:spPr bwMode="white">
          <a:xfrm>
            <a:off x="5448300" y="4580890"/>
            <a:ext cx="6499225" cy="11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2"/>
          <p:cNvSpPr/>
          <p:nvPr>
            <p:custDataLst>
              <p:tags r:id="rId5"/>
            </p:custDataLst>
          </p:nvPr>
        </p:nvSpPr>
        <p:spPr bwMode="white">
          <a:xfrm>
            <a:off x="191770" y="5445125"/>
            <a:ext cx="11236960" cy="196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20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75570" y="1558403"/>
            <a:ext cx="1875570" cy="38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2479" y="1558403"/>
            <a:ext cx="1885090" cy="1305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75570" y="2225316"/>
            <a:ext cx="1885090" cy="628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9256" y="4473763"/>
            <a:ext cx="6512132" cy="34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8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11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04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67834" y="843961"/>
            <a:ext cx="257057" cy="257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05520" y="1454232"/>
            <a:ext cx="2294479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89289" y="1454232"/>
            <a:ext cx="1904132" cy="343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7471" y="2112180"/>
            <a:ext cx="742611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7355" y="3409006"/>
            <a:ext cx="361785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85685" y="3409006"/>
            <a:ext cx="352264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94016" y="3409006"/>
            <a:ext cx="352264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85685" y="4057419"/>
            <a:ext cx="352264" cy="3337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56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9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9804,&quot;width&quot;:11556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2022-11-09T06:57:00Z</dcterms:created>
  <dcterms:modified xsi:type="dcterms:W3CDTF">2023-01-05T08:12:42Z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