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0" y="908685"/>
            <a:ext cx="74295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47770" y="2876550"/>
            <a:ext cx="469582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9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289" y="2606952"/>
            <a:ext cx="2065983" cy="68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1090" y="2635542"/>
            <a:ext cx="123768" cy="55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9471" y="2616482"/>
            <a:ext cx="2113586" cy="609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28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76099" y="2332376"/>
            <a:ext cx="523636" cy="515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2479" y="2341917"/>
            <a:ext cx="466512" cy="45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3356520"/>
            <a:ext cx="11520000" cy="300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2564294" y="4013951"/>
            <a:ext cx="618842" cy="49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>
            <p:custDataLst>
              <p:tags r:id="rId5"/>
            </p:custDataLst>
          </p:nvPr>
        </p:nvSpPr>
        <p:spPr bwMode="white">
          <a:xfrm>
            <a:off x="4458906" y="4004423"/>
            <a:ext cx="580760" cy="51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>
            <p:custDataLst>
              <p:tags r:id="rId6"/>
            </p:custDataLst>
          </p:nvPr>
        </p:nvSpPr>
        <p:spPr bwMode="white">
          <a:xfrm>
            <a:off x="1240922" y="5614653"/>
            <a:ext cx="418909" cy="44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>
            <p:custDataLst>
              <p:tags r:id="rId7"/>
            </p:custDataLst>
          </p:nvPr>
        </p:nvSpPr>
        <p:spPr bwMode="white">
          <a:xfrm>
            <a:off x="2069220" y="5576541"/>
            <a:ext cx="504595" cy="49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>
            <p:custDataLst>
              <p:tags r:id="rId8"/>
            </p:custDataLst>
          </p:nvPr>
        </p:nvSpPr>
        <p:spPr bwMode="white">
          <a:xfrm>
            <a:off x="3011765" y="5567013"/>
            <a:ext cx="647404" cy="533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40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155" y="3284765"/>
            <a:ext cx="11520000" cy="2638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3519031" y="3522886"/>
            <a:ext cx="1113917" cy="342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4242601" y="4170576"/>
            <a:ext cx="1113917" cy="342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3528551" y="4818267"/>
            <a:ext cx="1104396" cy="342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3519031" y="5465957"/>
            <a:ext cx="1113917" cy="342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47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3867" y="1891316"/>
            <a:ext cx="752132" cy="33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99404" y="1900839"/>
            <a:ext cx="771173" cy="33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