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7" Type="http://schemas.openxmlformats.org/officeDocument/2006/relationships/image" Target="../media/image12.png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36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0694" y="2255830"/>
            <a:ext cx="742611" cy="333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5140" y="2246290"/>
            <a:ext cx="1761322" cy="34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46677" y="2246290"/>
            <a:ext cx="1761322" cy="34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836930"/>
            <a:ext cx="7343775" cy="1428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24250" y="2905125"/>
            <a:ext cx="51435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99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87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2710" y="939155"/>
            <a:ext cx="399867" cy="343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2710" y="1615679"/>
            <a:ext cx="399867" cy="343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3851" y="3044954"/>
            <a:ext cx="399867" cy="343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08330" y="3044954"/>
            <a:ext cx="409388" cy="343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00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7355" y="1588680"/>
            <a:ext cx="361785" cy="334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32826" y="1588680"/>
            <a:ext cx="352264" cy="334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7355" y="2275987"/>
            <a:ext cx="361785" cy="334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709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337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5610" y="772795"/>
            <a:ext cx="2539365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96528" y="1570295"/>
            <a:ext cx="238016" cy="26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675" y="2132875"/>
            <a:ext cx="11520000" cy="2813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1622154" y="3201140"/>
            <a:ext cx="1885090" cy="1468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8191410" y="3201140"/>
            <a:ext cx="1885090" cy="1468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2" name="img_16777215" descr="6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940845"/>
            <a:ext cx="11520000" cy="762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>
            <p:custDataLst>
              <p:tags r:id="rId8"/>
            </p:custDataLst>
          </p:nvPr>
        </p:nvSpPr>
        <p:spPr bwMode="white">
          <a:xfrm>
            <a:off x="8708727" y="5179145"/>
            <a:ext cx="752132" cy="333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animBg="1"/>
      <p:bldP spid="10" grpId="0" bldLvl="0" animBg="1"/>
      <p:bldP spid="11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34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2196395"/>
            <a:ext cx="961586" cy="4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3215584"/>
            <a:ext cx="980628" cy="4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4244298"/>
            <a:ext cx="961586" cy="4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5263487"/>
            <a:ext cx="961586" cy="4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79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173" y="2033891"/>
            <a:ext cx="5674314" cy="225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18314" y="2033891"/>
            <a:ext cx="2065983" cy="225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