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836930"/>
            <a:ext cx="734377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3525" y="2886075"/>
            <a:ext cx="91249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830" y="2348865"/>
            <a:ext cx="87566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996475"/>
            <a:ext cx="11520000" cy="2866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9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2780575"/>
            <a:ext cx="11520000" cy="393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>
            <p:custDataLst>
              <p:tags r:id="rId4"/>
            </p:custDataLst>
          </p:nvPr>
        </p:nvSpPr>
        <p:spPr bwMode="white">
          <a:xfrm>
            <a:off x="2191248" y="6061675"/>
            <a:ext cx="380826" cy="32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>
            <p:custDataLst>
              <p:tags r:id="rId5"/>
            </p:custDataLst>
          </p:nvPr>
        </p:nvSpPr>
        <p:spPr bwMode="white">
          <a:xfrm>
            <a:off x="4733265" y="6080751"/>
            <a:ext cx="380826" cy="31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>
            <p:custDataLst>
              <p:tags r:id="rId6"/>
            </p:custDataLst>
          </p:nvPr>
        </p:nvSpPr>
        <p:spPr bwMode="white">
          <a:xfrm>
            <a:off x="8351116" y="6061675"/>
            <a:ext cx="371305" cy="32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87338" y="3926695"/>
            <a:ext cx="380826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1421" y="3917151"/>
            <a:ext cx="380826" cy="31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08793" y="3926695"/>
            <a:ext cx="380826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