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62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52040" y="836930"/>
            <a:ext cx="7343775" cy="142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76220" y="2905125"/>
            <a:ext cx="663892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3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99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6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6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12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5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