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9" r:id="rId4"/>
    <p:sldId id="260" r:id="rId5"/>
    <p:sldId id="261" r:id="rId6"/>
    <p:sldId id="262" r:id="rId7"/>
    <p:sldId id="263" r:id="rId8"/>
    <p:sldId id="264" r:id="rId9"/>
    <p:sldId id="266" r:id="rId10"/>
  </p:sldIdLst>
  <p:sldSz cx="12192000" cy="6858000"/>
  <p:notesSz cx="6858000" cy="9144000"/>
  <p:custDataLst>
    <p:tags r:id="rId14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8" userDrawn="1">
          <p15:clr>
            <a:srgbClr val="A4A3A4"/>
          </p15:clr>
        </p15:guide>
        <p15:guide id="2" pos="383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600" y="42"/>
      </p:cViewPr>
      <p:guideLst>
        <p:guide orient="horz" pos="2158"/>
        <p:guide pos="383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4" Type="http://schemas.openxmlformats.org/officeDocument/2006/relationships/tags" Target="tags/tag11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5" Type="http://schemas.openxmlformats.org/officeDocument/2006/relationships/image" Target="../media/image3.png"/><Relationship Id="rId4" Type="http://schemas.openxmlformats.org/officeDocument/2006/relationships/tags" Target="../tags/tag3.xml"/><Relationship Id="rId3" Type="http://schemas.openxmlformats.org/officeDocument/2006/relationships/image" Target="../media/image2.png"/><Relationship Id="rId2" Type="http://schemas.openxmlformats.org/officeDocument/2006/relationships/tags" Target="../tags/tag2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2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-48683" y="0"/>
            <a:ext cx="12236449" cy="69024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-48683" y="0"/>
            <a:ext cx="12240683" cy="68516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4176184" y="3932238"/>
            <a:ext cx="3810000" cy="202723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5.png"/><Relationship Id="rId3" Type="http://schemas.openxmlformats.org/officeDocument/2006/relationships/tags" Target="../tags/tag5.xml"/><Relationship Id="rId2" Type="http://schemas.openxmlformats.org/officeDocument/2006/relationships/image" Target="../media/image4.png"/><Relationship Id="rId1" Type="http://schemas.openxmlformats.org/officeDocument/2006/relationships/tags" Target="../tags/tag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tags" Target="../tags/tag10.xml"/><Relationship Id="rId6" Type="http://schemas.openxmlformats.org/officeDocument/2006/relationships/tags" Target="../tags/tag9.xml"/><Relationship Id="rId5" Type="http://schemas.openxmlformats.org/officeDocument/2006/relationships/tags" Target="../tags/tag8.xml"/><Relationship Id="rId4" Type="http://schemas.openxmlformats.org/officeDocument/2006/relationships/tags" Target="../tags/tag7.xml"/><Relationship Id="rId3" Type="http://schemas.openxmlformats.org/officeDocument/2006/relationships/image" Target="../media/image11.png"/><Relationship Id="rId2" Type="http://schemas.openxmlformats.org/officeDocument/2006/relationships/tags" Target="../tags/tag6.xml"/><Relationship Id="rId1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352040" y="836930"/>
            <a:ext cx="7343775" cy="14287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4038600" y="2880995"/>
            <a:ext cx="4114800" cy="109537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206748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492885" y="1711960"/>
            <a:ext cx="523240" cy="3987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091537" y="1844253"/>
            <a:ext cx="209454" cy="2667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900295" y="1732280"/>
            <a:ext cx="638175" cy="4451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757035" y="1804035"/>
            <a:ext cx="504825" cy="3733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8337421" y="1844253"/>
            <a:ext cx="209454" cy="2667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9813123" y="1844253"/>
            <a:ext cx="380826" cy="2667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animBg="1"/>
      <p:bldP spid="6" grpId="0" bldLvl="0" animBg="1"/>
      <p:bldP spid="7" grpId="0" bldLvl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93922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501256" y="2322397"/>
            <a:ext cx="542677" cy="5341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586611" y="2303321"/>
            <a:ext cx="590280" cy="5627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623371" y="2312859"/>
            <a:ext cx="609322" cy="5722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518314" y="2312859"/>
            <a:ext cx="618842" cy="5722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282611" y="3819877"/>
            <a:ext cx="552198" cy="5532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177553" y="3819877"/>
            <a:ext cx="561719" cy="5532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6300000" y="3810338"/>
            <a:ext cx="580760" cy="5627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263430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891603" y="2323491"/>
            <a:ext cx="390347" cy="3340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862380" y="2323491"/>
            <a:ext cx="399867" cy="3340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300000" y="2313947"/>
            <a:ext cx="409388" cy="3436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508132" y="2323491"/>
            <a:ext cx="390347" cy="3340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224826" y="2896167"/>
            <a:ext cx="390347" cy="3340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207563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938545" y="1738776"/>
            <a:ext cx="409388" cy="3522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882413" y="2319574"/>
            <a:ext cx="409388" cy="3522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18074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 descr="5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56255" y="3932465"/>
            <a:ext cx="11520000" cy="174533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2"/>
          <p:cNvSpPr/>
          <p:nvPr>
            <p:custDataLst>
              <p:tags r:id="rId4"/>
            </p:custDataLst>
          </p:nvPr>
        </p:nvSpPr>
        <p:spPr bwMode="white">
          <a:xfrm>
            <a:off x="4017180" y="4094599"/>
            <a:ext cx="238016" cy="2670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5" name="Rectangle 3"/>
          <p:cNvSpPr/>
          <p:nvPr>
            <p:custDataLst>
              <p:tags r:id="rId5"/>
            </p:custDataLst>
          </p:nvPr>
        </p:nvSpPr>
        <p:spPr bwMode="white">
          <a:xfrm>
            <a:off x="5826106" y="4638227"/>
            <a:ext cx="399867" cy="3433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6" name="Rectangle 2"/>
          <p:cNvSpPr/>
          <p:nvPr>
            <p:custDataLst>
              <p:tags r:id="rId6"/>
            </p:custDataLst>
          </p:nvPr>
        </p:nvSpPr>
        <p:spPr bwMode="white">
          <a:xfrm>
            <a:off x="3792220" y="2060575"/>
            <a:ext cx="533400" cy="1403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7" name="Rectangle 2"/>
          <p:cNvSpPr/>
          <p:nvPr>
            <p:custDataLst>
              <p:tags r:id="rId7"/>
            </p:custDataLst>
          </p:nvPr>
        </p:nvSpPr>
        <p:spPr bwMode="white">
          <a:xfrm>
            <a:off x="6384290" y="3213100"/>
            <a:ext cx="512445" cy="762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COMMONDATA" val="eyJoZGlkIjoiZTM5NjVjNGFlOTRkOGY4YmYwZjdlOTY3YjUyNmU5NmEifQ=="/>
</p:tagLst>
</file>

<file path=ppt/tags/tag2.xml><?xml version="1.0" encoding="utf-8"?>
<p:tagLst xmlns:p="http://schemas.openxmlformats.org/presentationml/2006/main">
  <p:tag name="KSO_WM_BEAUTIFY_FLAG" val=""/>
  <p:tag name="KSO_WM_UNIT_PLACING_PICTURE_USER_VIEWPORT" val="{&quot;height&quot;:9804,&quot;width&quot;:11556}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5" baseType="lpstr">
      <vt:lpstr>Arial</vt:lpstr>
      <vt:lpstr>宋体</vt:lpstr>
      <vt:lpstr>Wingdings</vt:lpstr>
      <vt:lpstr>微软雅黑</vt:lpstr>
      <vt:lpstr>Arial Unicode MS</vt:lpstr>
      <vt:lpstr>Calibri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11</cp:revision>
  <dcterms:created xsi:type="dcterms:W3CDTF">2022-11-09T06:57:00Z</dcterms:created>
  <dcterms:modified xsi:type="dcterms:W3CDTF">2023-01-05T08:00:15Z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2052-11.1.0.12980</vt:lpwstr>
  </property>
  <property fmtid="{D5CDD505-2E9C-101B-9397-08002B2CF9AE}" pid="3" name="ICV">
    <vt:lpwstr>EF61A80214C74A3AB5C2585E252DAB25</vt:lpwstr>
  </property>
</Properties>
</file>