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EDAF"/>
    <a:srgbClr val="FDE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52040" y="836930"/>
            <a:ext cx="7343775" cy="1428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14470" y="2900045"/>
            <a:ext cx="4162425" cy="1057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06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2491735" y="2845149"/>
            <a:ext cx="380826" cy="324013"/>
          </a:xfrm>
          <a:prstGeom prst="rect">
            <a:avLst/>
          </a:prstGeom>
          <a:solidFill>
            <a:srgbClr val="FDE5F3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3767504" y="2845149"/>
            <a:ext cx="371305" cy="324013"/>
          </a:xfrm>
          <a:prstGeom prst="rect">
            <a:avLst/>
          </a:prstGeom>
          <a:solidFill>
            <a:srgbClr val="FDE5F3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 bwMode="white">
          <a:xfrm>
            <a:off x="5071834" y="2845149"/>
            <a:ext cx="380826" cy="324013"/>
          </a:xfrm>
          <a:prstGeom prst="rect">
            <a:avLst/>
          </a:prstGeom>
          <a:solidFill>
            <a:srgbClr val="FDE5F3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6376165" y="2845149"/>
            <a:ext cx="380826" cy="324013"/>
          </a:xfrm>
          <a:prstGeom prst="rect">
            <a:avLst/>
          </a:prstGeom>
          <a:solidFill>
            <a:srgbClr val="FDE5F3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 bwMode="white">
          <a:xfrm>
            <a:off x="7709057" y="2845149"/>
            <a:ext cx="380826" cy="324013"/>
          </a:xfrm>
          <a:prstGeom prst="rect">
            <a:avLst/>
          </a:prstGeom>
          <a:solidFill>
            <a:srgbClr val="FDE5F3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 bwMode="white">
          <a:xfrm>
            <a:off x="9022909" y="2845149"/>
            <a:ext cx="380826" cy="324013"/>
          </a:xfrm>
          <a:prstGeom prst="rect">
            <a:avLst/>
          </a:prstGeom>
          <a:solidFill>
            <a:srgbClr val="FDE5F3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403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25487" y="2620091"/>
            <a:ext cx="628363" cy="477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05785" y="2591446"/>
            <a:ext cx="571239" cy="563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19768" y="2658284"/>
            <a:ext cx="533157" cy="42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47995" y="2558415"/>
            <a:ext cx="615315" cy="548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42413" y="2639187"/>
            <a:ext cx="628363" cy="448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679834" y="2620091"/>
            <a:ext cx="437950" cy="506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36694" y="2639187"/>
            <a:ext cx="561719" cy="448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03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29223" y="1905012"/>
            <a:ext cx="514115" cy="449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85487" y="1971907"/>
            <a:ext cx="361785" cy="324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42280" y="1952794"/>
            <a:ext cx="409388" cy="344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58512" y="2707762"/>
            <a:ext cx="399867" cy="334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53388" y="2726875"/>
            <a:ext cx="361785" cy="315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67438" y="2650422"/>
            <a:ext cx="514115" cy="458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47933" y="2650422"/>
            <a:ext cx="514115" cy="458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76165" y="2726875"/>
            <a:ext cx="380826" cy="315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52000" y="2707762"/>
            <a:ext cx="390347" cy="334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175570" y="2650422"/>
            <a:ext cx="504595" cy="458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556066" y="2650422"/>
            <a:ext cx="514115" cy="458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37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4700528" y="2462555"/>
            <a:ext cx="333223" cy="266620"/>
          </a:xfrm>
          <a:prstGeom prst="rect">
            <a:avLst/>
          </a:prstGeom>
          <a:solidFill>
            <a:srgbClr val="D6EDAF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5566909" y="2462555"/>
            <a:ext cx="352264" cy="266620"/>
          </a:xfrm>
          <a:prstGeom prst="rect">
            <a:avLst/>
          </a:prstGeom>
          <a:solidFill>
            <a:srgbClr val="D6EDAF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 bwMode="white">
          <a:xfrm>
            <a:off x="7889950" y="2443511"/>
            <a:ext cx="342743" cy="285664"/>
          </a:xfrm>
          <a:prstGeom prst="rect">
            <a:avLst/>
          </a:prstGeom>
          <a:solidFill>
            <a:srgbClr val="D6EDAF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8765851" y="2453033"/>
            <a:ext cx="333223" cy="266620"/>
          </a:xfrm>
          <a:prstGeom prst="rect">
            <a:avLst/>
          </a:prstGeom>
          <a:solidFill>
            <a:srgbClr val="D6EDAF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42055" y="3837940"/>
            <a:ext cx="511175" cy="357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09851" y="3871835"/>
            <a:ext cx="1104396" cy="342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80561" y="3881357"/>
            <a:ext cx="1094876" cy="323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39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2677" y="1903451"/>
            <a:ext cx="514115" cy="448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24429" y="1903451"/>
            <a:ext cx="942545" cy="448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42347" y="1903451"/>
            <a:ext cx="504595" cy="448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3636" y="3335046"/>
            <a:ext cx="942545" cy="448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52991" y="3335046"/>
            <a:ext cx="942545" cy="448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42347" y="3335046"/>
            <a:ext cx="942545" cy="448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2023-01-05T07:56:34Z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