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8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2823893"/>
            <a:ext cx="637884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05289" y="3367073"/>
            <a:ext cx="837818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5289" y="3919782"/>
            <a:ext cx="761652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5289" y="4462962"/>
            <a:ext cx="875900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5289" y="5015672"/>
            <a:ext cx="714049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3256" y="1843728"/>
            <a:ext cx="238016" cy="210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57289" y="3495290"/>
            <a:ext cx="218975" cy="210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2429" y="4048993"/>
            <a:ext cx="199933" cy="210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721225"/>
            <a:ext cx="11520000" cy="5725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8215" y="1311849"/>
            <a:ext cx="228495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9587" y="3922029"/>
            <a:ext cx="257057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99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908550"/>
            <a:ext cx="11520000" cy="5690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3613" y="1041995"/>
            <a:ext cx="218975" cy="219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3613" y="2090495"/>
            <a:ext cx="218975" cy="219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3613" y="3138996"/>
            <a:ext cx="218975" cy="20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4092" y="4177964"/>
            <a:ext cx="228495" cy="219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4092" y="5226465"/>
            <a:ext cx="257057" cy="20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90" y="2466975"/>
            <a:ext cx="11767820" cy="16370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1175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0728" y="1698415"/>
            <a:ext cx="257265" cy="202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9104" y="2232089"/>
            <a:ext cx="211325" cy="202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0728" y="2728958"/>
            <a:ext cx="257265" cy="202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9916" y="3225827"/>
            <a:ext cx="220513" cy="211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0728" y="3722696"/>
            <a:ext cx="257265" cy="211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69576" y="6087425"/>
            <a:ext cx="192949" cy="156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28770" y="6050620"/>
            <a:ext cx="275641" cy="25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07410" y="6087425"/>
            <a:ext cx="202137" cy="156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75792" y="6050620"/>
            <a:ext cx="284829" cy="25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54431" y="6087425"/>
            <a:ext cx="202137" cy="156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10331450" y="609600"/>
            <a:ext cx="1474470" cy="1391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97110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3900" y="1460850"/>
            <a:ext cx="192616" cy="184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7849" y="2689972"/>
            <a:ext cx="216693" cy="17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3900" y="3903026"/>
            <a:ext cx="192616" cy="184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3900" y="4698340"/>
            <a:ext cx="192616" cy="184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21926" y="5919428"/>
            <a:ext cx="184590" cy="184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8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9074" y="2177393"/>
            <a:ext cx="1066314" cy="162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2264" y="2148765"/>
            <a:ext cx="685487" cy="19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9074" y="2625892"/>
            <a:ext cx="704528" cy="27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69024" y="2625892"/>
            <a:ext cx="856859" cy="27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65619" y="3169818"/>
            <a:ext cx="599801" cy="19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98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5471" y="1600981"/>
            <a:ext cx="577586" cy="165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80476" y="1576225"/>
            <a:ext cx="594089" cy="18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2958" y="2021841"/>
            <a:ext cx="668350" cy="23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80476" y="2046597"/>
            <a:ext cx="701355" cy="165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47219" y="2467457"/>
            <a:ext cx="585838" cy="23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62003" y="2467457"/>
            <a:ext cx="503325" cy="18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72958" y="2913073"/>
            <a:ext cx="709606" cy="18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95993" y="2929577"/>
            <a:ext cx="594089" cy="173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55471" y="3358689"/>
            <a:ext cx="668350" cy="23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80476" y="3350437"/>
            <a:ext cx="742611" cy="23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22340" y="4249921"/>
            <a:ext cx="231034" cy="181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30591" y="4687285"/>
            <a:ext cx="198029" cy="18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330591" y="5132901"/>
            <a:ext cx="198029" cy="18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338842" y="5578517"/>
            <a:ext cx="189778" cy="181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330591" y="6024133"/>
            <a:ext cx="198029" cy="18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94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1737666"/>
            <a:ext cx="218975" cy="219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4528" y="2757526"/>
            <a:ext cx="228495" cy="219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8" y="3786917"/>
            <a:ext cx="228495" cy="219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4049" y="4816309"/>
            <a:ext cx="218975" cy="209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4049" y="5836168"/>
            <a:ext cx="218975" cy="219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936490"/>
            <a:ext cx="11520000" cy="220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7108" y="1127169"/>
            <a:ext cx="218975" cy="20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7587" y="2147307"/>
            <a:ext cx="228495" cy="219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3069455"/>
            <a:ext cx="11520000" cy="3366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17108" y="3355561"/>
            <a:ext cx="218975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407587" y="4452301"/>
            <a:ext cx="228495" cy="219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407587" y="5549041"/>
            <a:ext cx="228495" cy="219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8030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7455" y="1863981"/>
            <a:ext cx="3196275" cy="26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75311" y="2908818"/>
            <a:ext cx="4473000" cy="25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5311" y="3935795"/>
            <a:ext cx="3133778" cy="25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7455" y="4971702"/>
            <a:ext cx="3901599" cy="25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7455" y="5989749"/>
            <a:ext cx="4160515" cy="26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2022-11-28T08:35:30Z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583F7514EC3E47D289848DE6A86A3552</vt:lpwstr>
  </property>
</Properties>
</file>