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7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429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017" y="1263614"/>
            <a:ext cx="451984" cy="140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0280" y="1746862"/>
            <a:ext cx="303920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7038" y="2183344"/>
            <a:ext cx="740319" cy="21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066" y="2666591"/>
            <a:ext cx="670184" cy="21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2759" y="3165428"/>
            <a:ext cx="483155" cy="19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4462" y="4108540"/>
            <a:ext cx="187028" cy="17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96669" y="4591788"/>
            <a:ext cx="218199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2255" y="5075035"/>
            <a:ext cx="187028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4462" y="5550489"/>
            <a:ext cx="171442" cy="17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12255" y="6033736"/>
            <a:ext cx="171442" cy="17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3540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17157" y="1508295"/>
            <a:ext cx="561719" cy="1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1570" y="2042676"/>
            <a:ext cx="828297" cy="26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1619" y="2624769"/>
            <a:ext cx="561719" cy="27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3216405"/>
            <a:ext cx="647404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4000" y="3216405"/>
            <a:ext cx="428429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5960" y="3779520"/>
            <a:ext cx="362585" cy="30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702" y="3865296"/>
            <a:ext cx="561719" cy="1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4294370"/>
            <a:ext cx="11520000" cy="166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0939061" y="4380423"/>
            <a:ext cx="847338" cy="26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8378003" y="4963678"/>
            <a:ext cx="456991" cy="21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922003" y="5604302"/>
            <a:ext cx="447471" cy="16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4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4176146"/>
            <a:ext cx="266578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693920"/>
            <a:ext cx="104269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3848" y="797393"/>
            <a:ext cx="206816" cy="19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3848" y="2909967"/>
            <a:ext cx="232668" cy="18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3848" y="3970566"/>
            <a:ext cx="232668" cy="18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2465" y="5022542"/>
            <a:ext cx="198198" cy="18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6842" y="2985308"/>
            <a:ext cx="157090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3575954"/>
            <a:ext cx="1053937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4157073"/>
            <a:ext cx="10625057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4738192"/>
            <a:ext cx="10615537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5319311"/>
            <a:ext cx="9368330" cy="276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955" y="2442845"/>
            <a:ext cx="11896090" cy="1684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1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4613087"/>
            <a:ext cx="276099" cy="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4622610"/>
            <a:ext cx="285619" cy="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4613087"/>
            <a:ext cx="276099" cy="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5917" y="4613087"/>
            <a:ext cx="276099" cy="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9917" y="4622610"/>
            <a:ext cx="285619" cy="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593070" y="1052830"/>
            <a:ext cx="1501140" cy="149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1965543"/>
            <a:ext cx="266578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4049" y="2651125"/>
            <a:ext cx="218975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3346229"/>
            <a:ext cx="228495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049" y="4041333"/>
            <a:ext cx="218975" cy="20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4726915"/>
            <a:ext cx="266578" cy="21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2042438"/>
            <a:ext cx="875900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5983" y="2738061"/>
            <a:ext cx="971107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9570" y="2738061"/>
            <a:ext cx="695008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2099" y="3424156"/>
            <a:ext cx="552198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4176954"/>
            <a:ext cx="361785" cy="161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0793" y="4176954"/>
            <a:ext cx="590280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8198" y="4805874"/>
            <a:ext cx="837818" cy="228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7537" y="4834461"/>
            <a:ext cx="742611" cy="20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41785" y="5501497"/>
            <a:ext cx="847338" cy="276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07966" y="5501497"/>
            <a:ext cx="999669" cy="2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1861900"/>
            <a:ext cx="228495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2443558"/>
            <a:ext cx="199933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3034751"/>
            <a:ext cx="228495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625944"/>
            <a:ext cx="228495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4207601"/>
            <a:ext cx="199933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2973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540" y="2487930"/>
            <a:ext cx="77089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910" y="2533650"/>
            <a:ext cx="752475" cy="33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015" y="3054985"/>
            <a:ext cx="111506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37910" y="3066415"/>
            <a:ext cx="1116330" cy="23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4699" y="4084470"/>
            <a:ext cx="169042" cy="13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34699" y="4553576"/>
            <a:ext cx="169042" cy="13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88597" y="4999610"/>
            <a:ext cx="238196" cy="21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88597" y="5476406"/>
            <a:ext cx="230512" cy="21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334699" y="5976273"/>
            <a:ext cx="169042" cy="130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04269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6300" y="1511441"/>
            <a:ext cx="198198" cy="18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7682" y="2572040"/>
            <a:ext cx="206816" cy="19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682" y="3632639"/>
            <a:ext cx="206816" cy="19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6300" y="4701860"/>
            <a:ext cx="198198" cy="19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682" y="5762459"/>
            <a:ext cx="206816" cy="19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09185"/>
            <a:ext cx="10109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0864" y="1159983"/>
            <a:ext cx="200519" cy="19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0864" y="2196616"/>
            <a:ext cx="200519" cy="19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0864" y="3224888"/>
            <a:ext cx="225584" cy="19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219" y="4261521"/>
            <a:ext cx="192164" cy="183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0864" y="5289794"/>
            <a:ext cx="200519" cy="19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898123AA0B3544748029B3368BDCA660</vt:lpwstr>
  </property>
</Properties>
</file>