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42"/>
        <p:guide pos="39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05960"/>
            <a:ext cx="1068218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94478" y="1769272"/>
            <a:ext cx="344301" cy="203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12616" y="1725101"/>
            <a:ext cx="838683" cy="247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38137" y="2776389"/>
            <a:ext cx="670946" cy="203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91790" y="2713990"/>
            <a:ext cx="502920" cy="265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38619" y="3827677"/>
            <a:ext cx="644462" cy="203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57720" y="3871849"/>
            <a:ext cx="300160" cy="159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46966" y="4878966"/>
            <a:ext cx="1227126" cy="238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633322" y="4923137"/>
            <a:ext cx="520866" cy="159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662214" y="5956757"/>
            <a:ext cx="414927" cy="176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310689" y="5930254"/>
            <a:ext cx="679775" cy="203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066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2991"/>
          <a:stretch>
            <a:fillRect/>
          </a:stretch>
        </p:blipFill>
        <p:spPr>
          <a:xfrm>
            <a:off x="1198245" y="3386455"/>
            <a:ext cx="10795635" cy="27077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2527508" y="4065017"/>
            <a:ext cx="223045" cy="205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2518586" y="5118785"/>
            <a:ext cx="240889" cy="205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4209"/>
          <a:stretch>
            <a:fillRect/>
          </a:stretch>
        </p:blipFill>
        <p:spPr>
          <a:xfrm>
            <a:off x="1198245" y="1340620"/>
            <a:ext cx="10795635" cy="3213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4"/>
          <p:cNvSpPr/>
          <p:nvPr/>
        </p:nvSpPr>
        <p:spPr bwMode="white">
          <a:xfrm>
            <a:off x="2527508" y="1580232"/>
            <a:ext cx="187358" cy="205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2527508" y="2634000"/>
            <a:ext cx="205202" cy="196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6"/>
          <p:cNvSpPr/>
          <p:nvPr/>
        </p:nvSpPr>
        <p:spPr bwMode="white">
          <a:xfrm>
            <a:off x="4677670" y="3687767"/>
            <a:ext cx="214124" cy="205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69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5325" y="836795"/>
            <a:ext cx="1099749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69812" y="955088"/>
            <a:ext cx="209043" cy="209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69812" y="2028832"/>
            <a:ext cx="209043" cy="209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60723" y="3639449"/>
            <a:ext cx="245398" cy="209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69812" y="4713193"/>
            <a:ext cx="209043" cy="209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60723" y="5786937"/>
            <a:ext cx="218132" cy="209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5625" y="2447290"/>
            <a:ext cx="6000750" cy="1819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05960"/>
            <a:ext cx="959517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00505" y="2489835"/>
            <a:ext cx="284480" cy="275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40100" y="2489835"/>
            <a:ext cx="284480" cy="275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22875" y="2489835"/>
            <a:ext cx="202565" cy="275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02145" y="2489835"/>
            <a:ext cx="313055" cy="275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3"/>
          <p:cNvSpPr/>
          <p:nvPr/>
        </p:nvSpPr>
        <p:spPr bwMode="white">
          <a:xfrm>
            <a:off x="8832850" y="221615"/>
            <a:ext cx="1461770" cy="1090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2" name="Rectangle 5"/>
          <p:cNvSpPr/>
          <p:nvPr/>
        </p:nvSpPr>
        <p:spPr bwMode="white">
          <a:xfrm>
            <a:off x="8863330" y="2489835"/>
            <a:ext cx="313055" cy="275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3" name="Rectangle 7"/>
          <p:cNvSpPr/>
          <p:nvPr/>
        </p:nvSpPr>
        <p:spPr bwMode="white">
          <a:xfrm>
            <a:off x="1306812" y="3401827"/>
            <a:ext cx="190317" cy="182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4" name="Rectangle 8"/>
          <p:cNvSpPr/>
          <p:nvPr/>
        </p:nvSpPr>
        <p:spPr bwMode="white">
          <a:xfrm>
            <a:off x="1314742" y="3838191"/>
            <a:ext cx="182387" cy="174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5" name="Rectangle 9"/>
          <p:cNvSpPr/>
          <p:nvPr/>
        </p:nvSpPr>
        <p:spPr bwMode="white">
          <a:xfrm>
            <a:off x="1298882" y="4702984"/>
            <a:ext cx="222037" cy="174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6" name="Rectangle 10"/>
          <p:cNvSpPr/>
          <p:nvPr/>
        </p:nvSpPr>
        <p:spPr bwMode="white">
          <a:xfrm>
            <a:off x="1314742" y="5131414"/>
            <a:ext cx="182387" cy="182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7" name="Rectangle 11"/>
          <p:cNvSpPr/>
          <p:nvPr/>
        </p:nvSpPr>
        <p:spPr bwMode="white">
          <a:xfrm>
            <a:off x="1306812" y="5996207"/>
            <a:ext cx="190317" cy="182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11520000" cy="5712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81652" y="1374225"/>
            <a:ext cx="209454" cy="209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81652" y="1898719"/>
            <a:ext cx="199933" cy="200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81652" y="2413677"/>
            <a:ext cx="199933" cy="209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81652" y="2938171"/>
            <a:ext cx="209454" cy="209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81652" y="3453129"/>
            <a:ext cx="199933" cy="209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24528" y="3968087"/>
            <a:ext cx="333223" cy="219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81652" y="4492581"/>
            <a:ext cx="199933" cy="219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500694" y="5017075"/>
            <a:ext cx="142809" cy="209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481652" y="5532032"/>
            <a:ext cx="199933" cy="219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481652" y="6056527"/>
            <a:ext cx="199933" cy="209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1077258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69916" y="1175114"/>
            <a:ext cx="204768" cy="205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61013" y="2138086"/>
            <a:ext cx="213671" cy="205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61013" y="3582544"/>
            <a:ext cx="240379" cy="196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69916" y="4545516"/>
            <a:ext cx="204768" cy="196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52110" y="5508488"/>
            <a:ext cx="249282" cy="196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31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62611" y="2242840"/>
            <a:ext cx="257057" cy="219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91173" y="2767071"/>
            <a:ext cx="209454" cy="209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81652" y="3272239"/>
            <a:ext cx="228495" cy="228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91173" y="3796471"/>
            <a:ext cx="209454" cy="209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81652" y="4301639"/>
            <a:ext cx="228495" cy="219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876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23735" y="2737908"/>
            <a:ext cx="952066" cy="219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47695" y="3217545"/>
            <a:ext cx="1075690" cy="301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22540" y="3754755"/>
            <a:ext cx="1209040" cy="278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56297" y="4281478"/>
            <a:ext cx="980628" cy="219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19669" y="4786473"/>
            <a:ext cx="885421" cy="228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bldLvl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218940"/>
            <a:ext cx="11520000" cy="3049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34049" y="876469"/>
            <a:ext cx="218975" cy="209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24528" y="1905645"/>
            <a:ext cx="257057" cy="209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3143750"/>
            <a:ext cx="11520000" cy="35967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456482" y="3439503"/>
            <a:ext cx="228495" cy="219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1456482" y="4574814"/>
            <a:ext cx="257057" cy="219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1466003" y="5710125"/>
            <a:ext cx="218975" cy="219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303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86049" y="3349662"/>
            <a:ext cx="923504" cy="219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89851" y="3921846"/>
            <a:ext cx="656925" cy="267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23272" y="4484493"/>
            <a:ext cx="609322" cy="219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71669" y="5056677"/>
            <a:ext cx="1152000" cy="219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33586" y="5619324"/>
            <a:ext cx="990148" cy="219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2022-11-28T08:32:58Z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63355FE90A6540FBA8655DF9CCDE5F1B</vt:lpwstr>
  </property>
</Properties>
</file>