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</p:sldIdLst>
  <p:sldSz cx="12192000" cy="6858000"/>
  <p:notesSz cx="6858000" cy="9144000"/>
  <p:custDataLst>
    <p:tags r:id="rId22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2" Type="http://schemas.openxmlformats.org/officeDocument/2006/relationships/tags" Target="tags/tag2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434205"/>
            <a:ext cx="986790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31647" y="1176641"/>
            <a:ext cx="187571" cy="17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31647" y="2220947"/>
            <a:ext cx="187571" cy="17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23491" y="3265253"/>
            <a:ext cx="220192" cy="179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23491" y="4309559"/>
            <a:ext cx="195727" cy="18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23491" y="5353865"/>
            <a:ext cx="220192" cy="187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77946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1233" y="3037040"/>
            <a:ext cx="226301" cy="177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47398" y="3748950"/>
            <a:ext cx="202055" cy="186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55480" y="4460861"/>
            <a:ext cx="193972" cy="186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5480" y="5180861"/>
            <a:ext cx="185890" cy="177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3562" y="5900861"/>
            <a:ext cx="177808" cy="1779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141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7966" y="1900090"/>
            <a:ext cx="695008" cy="1716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910082" y="2453173"/>
            <a:ext cx="771173" cy="219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347702" y="3120689"/>
            <a:ext cx="371305" cy="219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86115" y="3673773"/>
            <a:ext cx="485553" cy="219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85454" y="4284072"/>
            <a:ext cx="1152000" cy="22886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96803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56041" y="1675239"/>
            <a:ext cx="224007" cy="18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200235" y="2620552"/>
            <a:ext cx="192006" cy="17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84215" y="3565865"/>
            <a:ext cx="168005" cy="1762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84115" y="4559244"/>
            <a:ext cx="192006" cy="18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072042" y="5504557"/>
            <a:ext cx="184005" cy="1842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7954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47870" y="3926552"/>
            <a:ext cx="214124" cy="19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665714" y="4453435"/>
            <a:ext cx="178436" cy="19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665714" y="4980319"/>
            <a:ext cx="178436" cy="19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647870" y="5507203"/>
            <a:ext cx="214124" cy="19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47870" y="6034087"/>
            <a:ext cx="214124" cy="1964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099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4809" y="2994527"/>
            <a:ext cx="10015735" cy="266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5008" y="3556503"/>
            <a:ext cx="10625057" cy="276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5008" y="4128004"/>
            <a:ext cx="3018049" cy="257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52750" y="2366010"/>
            <a:ext cx="6286500" cy="1838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1971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0628" y="3866729"/>
            <a:ext cx="142809" cy="200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890380" y="3857185"/>
            <a:ext cx="199933" cy="21950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099173" y="3857185"/>
            <a:ext cx="199933" cy="209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307966" y="3866729"/>
            <a:ext cx="199933" cy="209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516760" y="3857185"/>
            <a:ext cx="209454" cy="2099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0560050" y="1052830"/>
            <a:ext cx="1461770" cy="1090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73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1928853"/>
            <a:ext cx="218975" cy="209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5008" y="2558339"/>
            <a:ext cx="266578" cy="209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4049" y="3187826"/>
            <a:ext cx="218975" cy="209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008" y="3817312"/>
            <a:ext cx="266578" cy="2098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5008" y="5066747"/>
            <a:ext cx="266578" cy="2193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25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008" y="1938235"/>
            <a:ext cx="257057" cy="20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5008" y="4226863"/>
            <a:ext cx="228495" cy="2193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55280" y="909185"/>
            <a:ext cx="99385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277048" y="999570"/>
            <a:ext cx="221768" cy="18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285262" y="2930525"/>
            <a:ext cx="188914" cy="1889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285262" y="4869698"/>
            <a:ext cx="188914" cy="1807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228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1652" y="1841707"/>
            <a:ext cx="199933" cy="209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62611" y="2451073"/>
            <a:ext cx="228495" cy="209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652" y="3060438"/>
            <a:ext cx="199933" cy="209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62611" y="3669804"/>
            <a:ext cx="228495" cy="2189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2611" y="4279170"/>
            <a:ext cx="228495" cy="2094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221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81652" y="2577971"/>
            <a:ext cx="228495" cy="219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91173" y="3188609"/>
            <a:ext cx="209454" cy="219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62611" y="3799247"/>
            <a:ext cx="257057" cy="2194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91173" y="4409885"/>
            <a:ext cx="209454" cy="209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2611" y="5020523"/>
            <a:ext cx="257057" cy="2099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020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09818" y="1891743"/>
            <a:ext cx="618842" cy="26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117553" y="1891743"/>
            <a:ext cx="913983" cy="27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76132" y="2493389"/>
            <a:ext cx="1199603" cy="27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8231801" y="2512489"/>
            <a:ext cx="1961256" cy="2769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157289" y="3133234"/>
            <a:ext cx="1313851" cy="2673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3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2022-11-28T08:27:36Z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474198B87BC84F22AA08E22C92D6BDC1</vt:lpwstr>
  </property>
</Properties>
</file>