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5" r:id="rId17"/>
    <p:sldId id="276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1125085"/>
            <a:ext cx="11520000" cy="362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6482" y="1344360"/>
            <a:ext cx="228495" cy="21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6003" y="2555139"/>
            <a:ext cx="218975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6003" y="3756385"/>
            <a:ext cx="218975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6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2090051"/>
            <a:ext cx="209454" cy="219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3700415"/>
            <a:ext cx="257057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5310780"/>
            <a:ext cx="266578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3305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3613" y="1529020"/>
            <a:ext cx="218975" cy="20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3613" y="3139002"/>
            <a:ext cx="218975" cy="20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46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669" y="2444551"/>
            <a:ext cx="3227504" cy="28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852920"/>
            <a:ext cx="11520000" cy="3548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698274" y="3549355"/>
            <a:ext cx="3836826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707795" y="4770502"/>
            <a:ext cx="4312859" cy="22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707795" y="5982109"/>
            <a:ext cx="3951074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98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1332" y="1782528"/>
            <a:ext cx="198029" cy="18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3031" y="2318918"/>
            <a:ext cx="231034" cy="18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1282" y="3358689"/>
            <a:ext cx="206280" cy="18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1282" y="4934849"/>
            <a:ext cx="173276" cy="18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9533" y="5974620"/>
            <a:ext cx="181527" cy="18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8870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6139" y="3850442"/>
            <a:ext cx="163422" cy="18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9797" y="4374078"/>
            <a:ext cx="196107" cy="1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6139" y="4889533"/>
            <a:ext cx="163422" cy="1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6139" y="5404987"/>
            <a:ext cx="163422" cy="18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9797" y="5928624"/>
            <a:ext cx="196107" cy="1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9570" y="2361565"/>
            <a:ext cx="637222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2434290"/>
            <a:ext cx="266578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3101898"/>
            <a:ext cx="218975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3731356"/>
            <a:ext cx="266578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049" y="4351278"/>
            <a:ext cx="218975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4971200"/>
            <a:ext cx="228495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346055" y="1125220"/>
            <a:ext cx="1801495" cy="14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4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2545" y="2337511"/>
            <a:ext cx="9368330" cy="130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0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1919461"/>
            <a:ext cx="218975" cy="20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5008" y="3169115"/>
            <a:ext cx="257057" cy="20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3789172"/>
            <a:ext cx="228495" cy="219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4528" y="4418768"/>
            <a:ext cx="218975" cy="219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5048364"/>
            <a:ext cx="218975" cy="20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97732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3854" y="1374634"/>
            <a:ext cx="218079" cy="1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3854" y="2441002"/>
            <a:ext cx="218079" cy="1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8085" y="3507369"/>
            <a:ext cx="185771" cy="1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8085" y="4573737"/>
            <a:ext cx="185771" cy="1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8085" y="5640104"/>
            <a:ext cx="185771" cy="17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2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8661" y="2594291"/>
            <a:ext cx="666446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56033" y="2594291"/>
            <a:ext cx="866380" cy="26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21487" y="2594291"/>
            <a:ext cx="999669" cy="27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47702" y="3422866"/>
            <a:ext cx="637884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0760" y="3422866"/>
            <a:ext cx="656925" cy="26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40462" y="3422866"/>
            <a:ext cx="571239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23867" y="4241916"/>
            <a:ext cx="476033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08363" y="4299059"/>
            <a:ext cx="561719" cy="16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31008" y="4241916"/>
            <a:ext cx="980628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14347" y="5060967"/>
            <a:ext cx="790214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1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1862544"/>
            <a:ext cx="656925" cy="27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6413" y="2492397"/>
            <a:ext cx="371305" cy="21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4895" y="3074035"/>
            <a:ext cx="942340" cy="31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6198" y="3752104"/>
            <a:ext cx="1294809" cy="26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5223" y="4381957"/>
            <a:ext cx="571239" cy="21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4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1911025"/>
            <a:ext cx="257057" cy="21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068820"/>
            <a:ext cx="11520000" cy="2866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56482" y="3145018"/>
            <a:ext cx="228495" cy="2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456482" y="4954732"/>
            <a:ext cx="257057" cy="20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2022-11-28T08:19:32Z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DFC48D76708B4448BCE4E5BADECE5E66</vt:lpwstr>
  </property>
</Properties>
</file>