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04"/>
        <p:guide pos="40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6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6280" y="1737369"/>
            <a:ext cx="809256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81388" y="2242306"/>
            <a:ext cx="904462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5223" y="2747242"/>
            <a:ext cx="809256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7851" y="3252178"/>
            <a:ext cx="913983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7024" y="3766641"/>
            <a:ext cx="809256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2189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5188" y="4146077"/>
            <a:ext cx="726308" cy="23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6070" y="4593701"/>
            <a:ext cx="836099" cy="19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3842" y="5041326"/>
            <a:ext cx="599626" cy="19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0987" y="5488951"/>
            <a:ext cx="802317" cy="19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2198" y="5945021"/>
            <a:ext cx="844544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520000" cy="1534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7917" y="1659490"/>
            <a:ext cx="228495" cy="21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65"/>
          <a:stretch>
            <a:fillRect/>
          </a:stretch>
        </p:blipFill>
        <p:spPr>
          <a:xfrm>
            <a:off x="1127125" y="2040890"/>
            <a:ext cx="10197465" cy="4062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203072" y="2133522"/>
            <a:ext cx="210687" cy="19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071105" y="2580491"/>
            <a:ext cx="227542" cy="18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492290" y="3929832"/>
            <a:ext cx="185405" cy="18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433297" y="5270740"/>
            <a:ext cx="176977" cy="18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182" r="25344" b="1374"/>
          <a:stretch>
            <a:fillRect/>
          </a:stretch>
        </p:blipFill>
        <p:spPr>
          <a:xfrm>
            <a:off x="3575685" y="5157470"/>
            <a:ext cx="7613015" cy="163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3759887"/>
            <a:ext cx="295140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4265346"/>
            <a:ext cx="295140" cy="26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4818490"/>
            <a:ext cx="209454" cy="15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7272" y="5323949"/>
            <a:ext cx="209454" cy="15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148" y="5791260"/>
            <a:ext cx="295140" cy="26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42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6070596"/>
            <a:ext cx="3217983" cy="26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5556298"/>
            <a:ext cx="10615537" cy="28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5289" y="5061048"/>
            <a:ext cx="10015735" cy="26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6075" y="2499995"/>
            <a:ext cx="641985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1259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2533" y="2176744"/>
            <a:ext cx="225950" cy="18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0688" y="2176744"/>
            <a:ext cx="225950" cy="18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2533" y="3767441"/>
            <a:ext cx="225950" cy="18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9057" y="3767441"/>
            <a:ext cx="192475" cy="18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0901" y="5349767"/>
            <a:ext cx="192475" cy="19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9192260" y="875665"/>
            <a:ext cx="1461770" cy="109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22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457" y="1568231"/>
            <a:ext cx="213445" cy="20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8177" y="2636619"/>
            <a:ext cx="222725" cy="21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7457" y="3714296"/>
            <a:ext cx="213445" cy="20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7457" y="4791973"/>
            <a:ext cx="213445" cy="20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8177" y="5860360"/>
            <a:ext cx="222725" cy="21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2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1794309"/>
            <a:ext cx="257057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2132" y="2280040"/>
            <a:ext cx="209454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775294"/>
            <a:ext cx="218975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261025"/>
            <a:ext cx="218975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746755"/>
            <a:ext cx="209454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5190" y="2177694"/>
            <a:ext cx="1561388" cy="2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1256" y="2168149"/>
            <a:ext cx="714049" cy="2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5190" y="2597681"/>
            <a:ext cx="1561388" cy="21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1256" y="2597681"/>
            <a:ext cx="714049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5190" y="3027214"/>
            <a:ext cx="1561388" cy="2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1256" y="3027214"/>
            <a:ext cx="714049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5190" y="3466292"/>
            <a:ext cx="1561388" cy="20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1256" y="3456746"/>
            <a:ext cx="714049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5190" y="3886279"/>
            <a:ext cx="1561388" cy="2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41256" y="3876734"/>
            <a:ext cx="714049" cy="2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4096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5453" y="2375769"/>
            <a:ext cx="225519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557" y="2375769"/>
            <a:ext cx="186637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4768" y="2375769"/>
            <a:ext cx="225519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6649" y="2375769"/>
            <a:ext cx="186637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1006" y="4166039"/>
            <a:ext cx="186637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8451" y="4166039"/>
            <a:ext cx="225519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04768" y="4166039"/>
            <a:ext cx="225519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66649" y="4166039"/>
            <a:ext cx="186637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28098" y="5551552"/>
            <a:ext cx="178860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35542" y="5551552"/>
            <a:ext cx="225519" cy="1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7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1718743"/>
            <a:ext cx="228495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5487" y="2214484"/>
            <a:ext cx="257057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5487" y="2700692"/>
            <a:ext cx="257057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3196433"/>
            <a:ext cx="21897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3682641"/>
            <a:ext cx="22849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597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1470078"/>
            <a:ext cx="218975" cy="2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5487" y="2490495"/>
            <a:ext cx="257057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3501375"/>
            <a:ext cx="218975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4512255"/>
            <a:ext cx="218975" cy="2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5523135"/>
            <a:ext cx="209454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AC1998182A87497195372DCF3B655CEB</vt:lpwstr>
  </property>
</Properties>
</file>