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2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2956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7478" y="1930106"/>
            <a:ext cx="2846677" cy="25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7957" y="3436966"/>
            <a:ext cx="1447140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1586" y="2443493"/>
            <a:ext cx="3741619" cy="25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0628" y="3520939"/>
            <a:ext cx="4198611" cy="25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0628" y="4588850"/>
            <a:ext cx="2922842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1586" y="5666295"/>
            <a:ext cx="3741619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090" y="1862263"/>
            <a:ext cx="247537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940259"/>
            <a:ext cx="209454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3570" y="4008716"/>
            <a:ext cx="257057" cy="20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3907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9941" y="1296635"/>
            <a:ext cx="209454" cy="2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9941" y="2430774"/>
            <a:ext cx="209454" cy="209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1379" y="3574443"/>
            <a:ext cx="257057" cy="2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8797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6715" y="2205833"/>
            <a:ext cx="167232" cy="1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0265" y="2642197"/>
            <a:ext cx="196316" cy="1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1181" y="3078560"/>
            <a:ext cx="174503" cy="1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6945" y="4380379"/>
            <a:ext cx="138148" cy="1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6735" y="4809470"/>
            <a:ext cx="159961" cy="1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92327" y="5682197"/>
            <a:ext cx="145419" cy="1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3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4528" y="5909541"/>
            <a:ext cx="190413" cy="2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6115" y="5909541"/>
            <a:ext cx="257057" cy="2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4347" y="5909541"/>
            <a:ext cx="228495" cy="2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3057" y="5909541"/>
            <a:ext cx="190413" cy="2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4644" y="5900016"/>
            <a:ext cx="238016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22876" y="5909541"/>
            <a:ext cx="209454" cy="2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03504" y="5900016"/>
            <a:ext cx="228495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70" y="3426460"/>
            <a:ext cx="78200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1053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1421" y="1259745"/>
            <a:ext cx="192085" cy="183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3070" y="2480297"/>
            <a:ext cx="217140" cy="17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4718" y="3700848"/>
            <a:ext cx="225492" cy="17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1421" y="4503403"/>
            <a:ext cx="192085" cy="19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9773" y="5732314"/>
            <a:ext cx="183734" cy="17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980940"/>
            <a:ext cx="11520000" cy="5607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0420" y="1123975"/>
            <a:ext cx="228495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9941" y="2525727"/>
            <a:ext cx="209454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899" y="3450692"/>
            <a:ext cx="247537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0420" y="4375658"/>
            <a:ext cx="218975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9941" y="5300623"/>
            <a:ext cx="209454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9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4407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8820" y="1214889"/>
            <a:ext cx="95206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9398" y="1214889"/>
            <a:ext cx="228495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6142" y="1214889"/>
            <a:ext cx="180892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3844" y="1214889"/>
            <a:ext cx="209454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1696" y="2665096"/>
            <a:ext cx="209454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9398" y="2655556"/>
            <a:ext cx="218975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87101" y="2655556"/>
            <a:ext cx="238016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52886" y="2665096"/>
            <a:ext cx="190413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41216" y="4105763"/>
            <a:ext cx="199933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40357" y="4105763"/>
            <a:ext cx="257057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6556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891" y="1301213"/>
            <a:ext cx="211351" cy="18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891" y="1776809"/>
            <a:ext cx="202544" cy="18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8084" y="2252405"/>
            <a:ext cx="220157" cy="19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3309" y="2736809"/>
            <a:ext cx="167319" cy="18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4503" y="3212405"/>
            <a:ext cx="176125" cy="19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89278" y="3688002"/>
            <a:ext cx="237769" cy="19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6891" y="4163598"/>
            <a:ext cx="202544" cy="19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15697" y="4648002"/>
            <a:ext cx="193738" cy="18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15697" y="5123598"/>
            <a:ext cx="167319" cy="19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15697" y="5608002"/>
            <a:ext cx="202544" cy="18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59728" y="6083598"/>
            <a:ext cx="96869" cy="18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105366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6483" y="1593176"/>
            <a:ext cx="330903" cy="18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8575" y="1540891"/>
            <a:ext cx="888215" cy="235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3511" y="2900286"/>
            <a:ext cx="330903" cy="18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4311" y="2856716"/>
            <a:ext cx="792427" cy="22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4907" y="4425248"/>
            <a:ext cx="592143" cy="16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38599" y="4399106"/>
            <a:ext cx="539895" cy="191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3785" y="5666105"/>
            <a:ext cx="318135" cy="231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01779" y="5749787"/>
            <a:ext cx="687931" cy="18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81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107" y="2603854"/>
            <a:ext cx="1380495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0628" y="4118185"/>
            <a:ext cx="1056793" cy="24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0628" y="5622991"/>
            <a:ext cx="1770842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93768BCE2D204A899C6A6D18A2B561EE</vt:lpwstr>
  </property>
</Properties>
</file>