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4" r:id="rId7"/>
    <p:sldId id="265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7520" y="1593850"/>
            <a:ext cx="86963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045" y="3416935"/>
            <a:ext cx="5629275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8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3570" y="1719767"/>
            <a:ext cx="257057" cy="210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2132" y="2168560"/>
            <a:ext cx="209454" cy="20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2607803"/>
            <a:ext cx="218975" cy="210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2611" y="3047047"/>
            <a:ext cx="218975" cy="210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53090" y="3495840"/>
            <a:ext cx="247537" cy="20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47185"/>
            <a:ext cx="11520000" cy="4246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2132" y="766084"/>
            <a:ext cx="209454" cy="199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75008" y="766084"/>
            <a:ext cx="247537" cy="199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3570" y="2613262"/>
            <a:ext cx="257057" cy="20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3570" y="2613262"/>
            <a:ext cx="209454" cy="20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368030"/>
            <a:ext cx="11520000" cy="2361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/>
          <p:cNvSpPr/>
          <p:nvPr/>
        </p:nvSpPr>
        <p:spPr bwMode="white">
          <a:xfrm>
            <a:off x="1462611" y="5037157"/>
            <a:ext cx="218975" cy="210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462611" y="5486428"/>
            <a:ext cx="228495" cy="200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1472132" y="5926140"/>
            <a:ext cx="209454" cy="210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1453090" y="6375411"/>
            <a:ext cx="247537" cy="200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9538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22995" y="4906073"/>
            <a:ext cx="1955394" cy="244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54407" y="4960413"/>
            <a:ext cx="1611389" cy="190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13522" y="5431356"/>
            <a:ext cx="1783392" cy="244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89779" y="5431356"/>
            <a:ext cx="1122541" cy="19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84265" y="5956639"/>
            <a:ext cx="850958" cy="244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53987" y="5956639"/>
            <a:ext cx="1412229" cy="244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2022-11-29T03:33:20Z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73B8A479D5DB4DA4878FC3512827E962</vt:lpwstr>
  </property>
</Properties>
</file>