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95" y="3554730"/>
            <a:ext cx="91725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7140" y="3195068"/>
            <a:ext cx="1152000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4000" y="3680962"/>
            <a:ext cx="1913652" cy="26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289" y="4166856"/>
            <a:ext cx="2265917" cy="26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7008" y="4652750"/>
            <a:ext cx="618842" cy="20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3404" y="5138645"/>
            <a:ext cx="875900" cy="20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28330" y="5615011"/>
            <a:ext cx="628363" cy="20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84727" y="5643593"/>
            <a:ext cx="314181" cy="181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4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2628" y="2281455"/>
            <a:ext cx="733090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6644" y="2281455"/>
            <a:ext cx="666446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8099" y="3244527"/>
            <a:ext cx="571239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8876" y="3244527"/>
            <a:ext cx="561719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6528" y="4217133"/>
            <a:ext cx="533157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0446" y="4217133"/>
            <a:ext cx="437950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8677" y="4217133"/>
            <a:ext cx="685487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71140" y="5180205"/>
            <a:ext cx="523636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18225" y="5118735"/>
            <a:ext cx="685800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93940" y="5118100"/>
            <a:ext cx="1361440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462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6778" y="4207540"/>
            <a:ext cx="6318529" cy="25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6778" y="5164382"/>
            <a:ext cx="4660744" cy="25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6251" y="6121225"/>
            <a:ext cx="1960922" cy="25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93550B1E3DE44742B410C4EDB28D6333</vt:lpwstr>
  </property>
</Properties>
</file>