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70"/>
        <p:guide pos="37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7520" y="1593850"/>
            <a:ext cx="86963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3473450"/>
            <a:ext cx="554355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0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19206" y="1766462"/>
            <a:ext cx="1256727" cy="257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6628" y="1766462"/>
            <a:ext cx="1304330" cy="257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9900" y="2271775"/>
            <a:ext cx="1789884" cy="257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80000" y="2271775"/>
            <a:ext cx="1866049" cy="257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85719" y="2786623"/>
            <a:ext cx="1723239" cy="257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89652" y="2786623"/>
            <a:ext cx="1599471" cy="257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14214" y="3291936"/>
            <a:ext cx="1932694" cy="209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08561" y="3291936"/>
            <a:ext cx="2142148" cy="209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7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05223" y="2241671"/>
            <a:ext cx="656925" cy="257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2429" y="2241671"/>
            <a:ext cx="437950" cy="209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0661" y="2241671"/>
            <a:ext cx="561719" cy="209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33586" y="3717564"/>
            <a:ext cx="656925" cy="257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80793" y="3746130"/>
            <a:ext cx="1199603" cy="22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61157" y="3765174"/>
            <a:ext cx="818776" cy="209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125085"/>
            <a:ext cx="11520000" cy="4502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4720" y="1859680"/>
            <a:ext cx="428429" cy="162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73911" y="1811979"/>
            <a:ext cx="1275768" cy="25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6720" y="3281169"/>
            <a:ext cx="1037752" cy="25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44754" y="3309789"/>
            <a:ext cx="314181" cy="181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9010" y="3235960"/>
            <a:ext cx="751840" cy="302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18690" y="4683760"/>
            <a:ext cx="414020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83497" y="4759899"/>
            <a:ext cx="980628" cy="25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6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5487" y="4361179"/>
            <a:ext cx="228495" cy="209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80000" y="4361179"/>
            <a:ext cx="228495" cy="209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4528" y="4876248"/>
            <a:ext cx="190413" cy="209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99041" y="4876248"/>
            <a:ext cx="180892" cy="209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5487" y="5381779"/>
            <a:ext cx="228495" cy="209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25C3731A82D44FBDA998DD8D3FE577E0</vt:lpwstr>
  </property>
</Properties>
</file>