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4"/>
        <p:guide pos="3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70" y="3482975"/>
            <a:ext cx="553402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5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2132" y="1786272"/>
            <a:ext cx="209454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2273027"/>
            <a:ext cx="218975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2769326"/>
            <a:ext cx="247537" cy="2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3090" y="3256081"/>
            <a:ext cx="247537" cy="200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2611" y="3742836"/>
            <a:ext cx="218975" cy="20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6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09421" y="1891816"/>
            <a:ext cx="2246876" cy="57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2970" y="2789555"/>
            <a:ext cx="1443355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3717290"/>
            <a:ext cx="7517130" cy="344805"/>
          </a:xfrm>
          <a:prstGeom prst="rect">
            <a:avLst/>
          </a:prstGeom>
        </p:spPr>
      </p:pic>
      <p:sp useBgFill="1">
        <p:nvSpPr>
          <p:cNvPr id="8" name="Rectangle 4"/>
          <p:cNvSpPr/>
          <p:nvPr/>
        </p:nvSpPr>
        <p:spPr bwMode="white">
          <a:xfrm>
            <a:off x="5337175" y="3740150"/>
            <a:ext cx="1363980" cy="243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 flipV="1">
            <a:off x="3814445" y="3120390"/>
            <a:ext cx="2341880" cy="27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908550"/>
            <a:ext cx="11520000" cy="487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957" y="4453632"/>
            <a:ext cx="1799404" cy="21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6850" y="4463162"/>
            <a:ext cx="609322" cy="2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7957" y="4949181"/>
            <a:ext cx="1180561" cy="24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6850" y="4949181"/>
            <a:ext cx="3941553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7957" y="5435201"/>
            <a:ext cx="913983" cy="25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2480F8BF5E684F788647B5D06F0B3605</vt:lpwstr>
  </property>
</Properties>
</file>