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5" r:id="rId5"/>
    <p:sldId id="262" r:id="rId6"/>
    <p:sldId id="263" r:id="rId7"/>
    <p:sldId id="264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7520" y="1593850"/>
            <a:ext cx="8696325" cy="942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3387090"/>
            <a:ext cx="5562600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21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61920" y="3796030"/>
            <a:ext cx="1464310" cy="34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042400" y="3796030"/>
            <a:ext cx="1351280" cy="34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577465" y="4330065"/>
            <a:ext cx="1351280" cy="34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347710" y="4330065"/>
            <a:ext cx="1238250" cy="34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331720" y="4864735"/>
            <a:ext cx="1464945" cy="34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  <p:bldP spid="10" grpId="0" bldLvl="0" animBg="1"/>
      <p:bldP spid="13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33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81586" y="1861877"/>
            <a:ext cx="323702" cy="152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32595" y="1861877"/>
            <a:ext cx="190413" cy="152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41057" y="1861877"/>
            <a:ext cx="323702" cy="152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81586" y="2395843"/>
            <a:ext cx="323702" cy="152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32595" y="2395843"/>
            <a:ext cx="323702" cy="152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041057" y="2395843"/>
            <a:ext cx="190413" cy="152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776462" y="3530519"/>
            <a:ext cx="1171041" cy="181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689454" y="3501914"/>
            <a:ext cx="923504" cy="257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126413" y="3501914"/>
            <a:ext cx="1428099" cy="209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242975" y="4035879"/>
            <a:ext cx="1561388" cy="209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556165" y="4035879"/>
            <a:ext cx="752132" cy="209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888396" y="4035879"/>
            <a:ext cx="980628" cy="209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624132" y="4569844"/>
            <a:ext cx="742611" cy="266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108363" y="4598450"/>
            <a:ext cx="1075834" cy="238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109165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49261" y="5994172"/>
            <a:ext cx="198483" cy="198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40160" y="5994172"/>
            <a:ext cx="234570" cy="198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76169" y="5994172"/>
            <a:ext cx="216527" cy="198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85111" y="5994172"/>
            <a:ext cx="216527" cy="198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2022-11-29T03:24:21Z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2690E5AA9B3845009B7D9DDCB0998AD8</vt:lpwstr>
  </property>
</Properties>
</file>