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1670685"/>
            <a:ext cx="7105650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3430905"/>
            <a:ext cx="46101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7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12760" y="2730366"/>
            <a:ext cx="752132" cy="162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35537" y="2682668"/>
            <a:ext cx="809256" cy="24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8909" y="3169192"/>
            <a:ext cx="933024" cy="2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1652" y="3197811"/>
            <a:ext cx="456991" cy="15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3884" y="3598478"/>
            <a:ext cx="561719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11966" y="3598478"/>
            <a:ext cx="390347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62545" y="4065923"/>
            <a:ext cx="666446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99570" y="4065923"/>
            <a:ext cx="752132" cy="2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6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4809" y="3548259"/>
            <a:ext cx="228495" cy="20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4809" y="4005697"/>
            <a:ext cx="228495" cy="209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3371" y="4472665"/>
            <a:ext cx="190413" cy="20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22611" y="5387542"/>
            <a:ext cx="4379504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22611" y="5844980"/>
            <a:ext cx="3674975" cy="209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92"/>
          <a:stretch>
            <a:fillRect/>
          </a:stretch>
        </p:blipFill>
        <p:spPr>
          <a:xfrm>
            <a:off x="720090" y="522740"/>
            <a:ext cx="11520170" cy="2767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218045"/>
            <a:ext cx="11520000" cy="3649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31696" y="3341930"/>
            <a:ext cx="209454" cy="20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431696" y="4256778"/>
            <a:ext cx="209454" cy="20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412654" y="5181155"/>
            <a:ext cx="247537" cy="20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431696" y="6105532"/>
            <a:ext cx="209454" cy="20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266"/>
          <a:stretch>
            <a:fillRect/>
          </a:stretch>
        </p:blipFill>
        <p:spPr>
          <a:xfrm>
            <a:off x="720090" y="75565"/>
            <a:ext cx="11520170" cy="51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BE76608A3EA541E5807A1262CE01AF4C</vt:lpwstr>
  </property>
</Properties>
</file>