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175" y="1670685"/>
            <a:ext cx="7105650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445" y="3435350"/>
            <a:ext cx="456247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3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3570" y="1708609"/>
            <a:ext cx="257057" cy="20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2194353"/>
            <a:ext cx="218975" cy="20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2680096"/>
            <a:ext cx="218975" cy="20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3175365"/>
            <a:ext cx="209454" cy="20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3570" y="3661108"/>
            <a:ext cx="257057" cy="20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02379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8428" y="1356519"/>
            <a:ext cx="186144" cy="17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3045" y="3084519"/>
            <a:ext cx="228450" cy="18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9967" y="4812519"/>
            <a:ext cx="194605" cy="18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2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5487" y="1738965"/>
            <a:ext cx="257057" cy="21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528" y="2226026"/>
            <a:ext cx="209454" cy="21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4528" y="2722638"/>
            <a:ext cx="209454" cy="200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5487" y="3209699"/>
            <a:ext cx="257057" cy="200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24528" y="3696761"/>
            <a:ext cx="209454" cy="200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7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611" y="1843908"/>
            <a:ext cx="228495" cy="210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1173" y="2340448"/>
            <a:ext cx="180892" cy="20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2827440"/>
            <a:ext cx="228495" cy="20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1173" y="3314432"/>
            <a:ext cx="180892" cy="20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62611" y="3801423"/>
            <a:ext cx="228495" cy="210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8177D0BF0D994CFF9BD3A251D2FCBE28</vt:lpwstr>
  </property>
</Properties>
</file>