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5922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4"/>
          <a:stretch>
            <a:fillRect/>
          </a:stretch>
        </p:blipFill>
        <p:spPr>
          <a:xfrm>
            <a:off x="623570" y="64770"/>
            <a:ext cx="5492750" cy="6727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3497580"/>
            <a:ext cx="32385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4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2053084"/>
            <a:ext cx="276099" cy="27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2825828"/>
            <a:ext cx="257057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3598571"/>
            <a:ext cx="314181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4371315"/>
            <a:ext cx="257057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0148" y="5153598"/>
            <a:ext cx="314181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2542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61378" y="3528747"/>
            <a:ext cx="1069617" cy="3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7863" y="3538052"/>
            <a:ext cx="1674184" cy="32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2920" y="5994400"/>
            <a:ext cx="222567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1945" y="5994660"/>
            <a:ext cx="883597" cy="26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980940"/>
            <a:ext cx="11520000" cy="5079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7792" y="2934749"/>
            <a:ext cx="2418247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9147" y="2934749"/>
            <a:ext cx="1513785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6536" y="5450873"/>
            <a:ext cx="2999008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04767" y="5527120"/>
            <a:ext cx="904462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1735" y="2138455"/>
            <a:ext cx="1847008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8809" y="2987127"/>
            <a:ext cx="723570" cy="26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3683228"/>
            <a:ext cx="1266247" cy="33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0925" y="4531900"/>
            <a:ext cx="599801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70677" y="5304286"/>
            <a:ext cx="809256" cy="20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32740"/>
            <a:ext cx="5619750" cy="627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6781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6621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5993AEE52A72429BB589481F77CD2BA6</vt:lpwstr>
  </property>
</Properties>
</file>