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72" r:id="rId6"/>
    <p:sldId id="273" r:id="rId7"/>
    <p:sldId id="261" r:id="rId8"/>
    <p:sldId id="262" r:id="rId9"/>
    <p:sldId id="263" r:id="rId10"/>
    <p:sldId id="264" r:id="rId11"/>
    <p:sldId id="265" r:id="rId12"/>
    <p:sldId id="270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405130"/>
            <a:ext cx="6234430" cy="6064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3175" y="1670685"/>
            <a:ext cx="7105650" cy="933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3502660"/>
            <a:ext cx="32575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0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2545" y="3838363"/>
            <a:ext cx="1656595" cy="334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13884" y="3838363"/>
            <a:ext cx="1704198" cy="276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74743" y="3838363"/>
            <a:ext cx="2475371" cy="343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99070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58077" y="4711438"/>
            <a:ext cx="6631964" cy="294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41702" y="5366914"/>
            <a:ext cx="6591026" cy="303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49890" y="6022391"/>
            <a:ext cx="6288085" cy="24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970" y="-27440"/>
            <a:ext cx="85657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24762" y="1382449"/>
            <a:ext cx="176977" cy="198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07214" y="1942154"/>
            <a:ext cx="233610" cy="198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9813" y="2516028"/>
            <a:ext cx="212373" cy="198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70746" y="3075733"/>
            <a:ext cx="184057" cy="205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36483" y="4783187"/>
            <a:ext cx="198215" cy="205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3430" y="4892040"/>
            <a:ext cx="8211820" cy="1965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245110"/>
            <a:ext cx="5847080" cy="6367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080" y="549275"/>
            <a:ext cx="5990590" cy="5932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68370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332740"/>
            <a:ext cx="5614670" cy="6438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B1BBAB3A1AB54E4D8D01059C9920C64D</vt:lpwstr>
  </property>
</Properties>
</file>