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627505"/>
            <a:ext cx="81343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45" y="3440430"/>
            <a:ext cx="44862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23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4956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4394" y="1232511"/>
            <a:ext cx="247537" cy="2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3436" y="2204770"/>
            <a:ext cx="209454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3436" y="3186561"/>
            <a:ext cx="209454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3915" y="4168352"/>
            <a:ext cx="218975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3436" y="5150143"/>
            <a:ext cx="209454" cy="2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70479" y="3712333"/>
            <a:ext cx="1104396" cy="2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0479" y="4198743"/>
            <a:ext cx="2208793" cy="25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107" y="5181099"/>
            <a:ext cx="8368661" cy="25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0479" y="5667509"/>
            <a:ext cx="3103735" cy="2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8F603A7334AF41FF9EBAD043C05C11B8</vt:lpwstr>
  </property>
</Properties>
</file>