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28825" y="1627505"/>
            <a:ext cx="8134350" cy="876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575" y="3435350"/>
            <a:ext cx="4514850" cy="704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122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10016" y="3053634"/>
            <a:ext cx="199933" cy="200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09289" y="3053634"/>
            <a:ext cx="199933" cy="200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99041" y="3053634"/>
            <a:ext cx="190413" cy="200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707834" y="3053634"/>
            <a:ext cx="142809" cy="200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878545" y="3053634"/>
            <a:ext cx="209454" cy="200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305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72132" y="1747750"/>
            <a:ext cx="209454" cy="200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43570" y="2262872"/>
            <a:ext cx="257057" cy="200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43570" y="2768454"/>
            <a:ext cx="257057" cy="200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43570" y="3283576"/>
            <a:ext cx="257057" cy="200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72132" y="4294740"/>
            <a:ext cx="209454" cy="209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515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24528" y="1775061"/>
            <a:ext cx="285619" cy="247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24528" y="2289216"/>
            <a:ext cx="285619" cy="247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15008" y="2793850"/>
            <a:ext cx="276099" cy="257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24528" y="3308006"/>
            <a:ext cx="285619" cy="247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05487" y="3812639"/>
            <a:ext cx="285619" cy="257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936490"/>
            <a:ext cx="11520000" cy="55761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72132" y="1651386"/>
            <a:ext cx="209454" cy="200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43570" y="2671305"/>
            <a:ext cx="257057" cy="200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62611" y="3681692"/>
            <a:ext cx="218975" cy="209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72132" y="4711143"/>
            <a:ext cx="209454" cy="200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72132" y="5731062"/>
            <a:ext cx="209454" cy="200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2022-11-29T02:28:10Z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25B00E95936A43D5ABDBCED083E2F26D</vt:lpwstr>
  </property>
</Properties>
</file>