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68" r:id="rId12"/>
    <p:sldId id="269" r:id="rId13"/>
    <p:sldId id="273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35"/>
        <p:guide pos="37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885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765" y="1777365"/>
            <a:ext cx="2667635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1334" y="3754150"/>
            <a:ext cx="3856051" cy="44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9255" y="5666105"/>
            <a:ext cx="416623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3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2226310"/>
            <a:ext cx="5606415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4714215"/>
            <a:ext cx="2932363" cy="45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01048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4635" y="1705610"/>
            <a:ext cx="5106035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4480" y="3830955"/>
            <a:ext cx="548322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8733" y="5875824"/>
            <a:ext cx="2547100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627505"/>
            <a:ext cx="81343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06775"/>
            <a:ext cx="533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7054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5440" y="3221949"/>
            <a:ext cx="1042739" cy="29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4951" y="4248802"/>
            <a:ext cx="1106907" cy="33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6027" y="5139275"/>
            <a:ext cx="778043" cy="34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1047" y="6117994"/>
            <a:ext cx="914401" cy="34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4043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49009" y="1372242"/>
            <a:ext cx="989629" cy="40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0324" y="2578919"/>
            <a:ext cx="782278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8003" y="3672471"/>
            <a:ext cx="1102730" cy="40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8250" y="4822585"/>
            <a:ext cx="1649382" cy="49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6035" y="5963273"/>
            <a:ext cx="876529" cy="50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5195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0280" y="2236721"/>
            <a:ext cx="920482" cy="43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3474" y="3196721"/>
            <a:ext cx="2777182" cy="43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0445" y="4172459"/>
            <a:ext cx="928349" cy="40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1824" y="5116721"/>
            <a:ext cx="1392524" cy="41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7076" y="6076721"/>
            <a:ext cx="904747" cy="42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7651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3087" y="1281963"/>
            <a:ext cx="468079" cy="42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3202" y="2259467"/>
            <a:ext cx="2130569" cy="45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4609" y="3245049"/>
            <a:ext cx="1178269" cy="444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0389" y="4230631"/>
            <a:ext cx="960370" cy="43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2393" y="5232370"/>
            <a:ext cx="484220" cy="42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70995" y="6201795"/>
            <a:ext cx="484220" cy="42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520000" cy="570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3752" y="2466512"/>
            <a:ext cx="3046611" cy="40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9975" y="3554730"/>
            <a:ext cx="306578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2455" y="4711065"/>
            <a:ext cx="3654425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47180" y="5871210"/>
            <a:ext cx="348361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02184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28410" y="894715"/>
            <a:ext cx="321627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0553" y="2194838"/>
            <a:ext cx="109784" cy="5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0911" y="1971127"/>
            <a:ext cx="2778398" cy="43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1555" y="2832100"/>
            <a:ext cx="290703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85934" y="3913649"/>
            <a:ext cx="2888183" cy="4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65958" y="4893356"/>
            <a:ext cx="1942345" cy="45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71844" y="5889954"/>
            <a:ext cx="1460981" cy="4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animBg="1"/>
      <p:bldP spid="7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5585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309404"/>
            <a:ext cx="1932694" cy="4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3550" y="5412105"/>
            <a:ext cx="4568825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9CDEF16CF29E4FE79320134CB21F6AE8</vt:lpwstr>
  </property>
</Properties>
</file>