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2" r:id="rId5"/>
    <p:sldId id="273" r:id="rId6"/>
    <p:sldId id="274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6940561" cy="5712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58078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61121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627505"/>
            <a:ext cx="813435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3473450"/>
            <a:ext cx="333375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5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0148" y="1994290"/>
            <a:ext cx="314181" cy="26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29190" y="2660960"/>
            <a:ext cx="276099" cy="276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0148" y="3337154"/>
            <a:ext cx="314181" cy="26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9190" y="3994301"/>
            <a:ext cx="276099" cy="276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48231" y="4660971"/>
            <a:ext cx="257057" cy="26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09303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9464" y="3497237"/>
            <a:ext cx="298099" cy="25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77531" y="4121162"/>
            <a:ext cx="261966" cy="262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5597" y="5396138"/>
            <a:ext cx="243899" cy="25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1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23404" y="2053169"/>
            <a:ext cx="390347" cy="276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26765" y="2644140"/>
            <a:ext cx="587375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47305" y="3388892"/>
            <a:ext cx="533157" cy="276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76066" y="4133081"/>
            <a:ext cx="437950" cy="267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00569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27217" y="2400186"/>
            <a:ext cx="2867488" cy="241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10594" y="4120705"/>
            <a:ext cx="3881499" cy="290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02282" y="5841225"/>
            <a:ext cx="2917357" cy="29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40561" cy="4922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40561" cy="5550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68055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2022-11-29T02:26:29Z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2FFDBA31A4A9463385D0EFB0E80313AB</vt:lpwstr>
  </property>
</Properties>
</file>