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25" y="1526540"/>
            <a:ext cx="676275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95" y="3420745"/>
            <a:ext cx="45243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1020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7317" y="1426855"/>
            <a:ext cx="247731" cy="19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4843" y="1886185"/>
            <a:ext cx="201855" cy="2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5668" y="2354702"/>
            <a:ext cx="211030" cy="2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5668" y="2814032"/>
            <a:ext cx="211030" cy="2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44843" y="3842932"/>
            <a:ext cx="201855" cy="19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75653" y="3842932"/>
            <a:ext cx="238556" cy="19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44843" y="5248482"/>
            <a:ext cx="201855" cy="19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75653" y="5248482"/>
            <a:ext cx="238556" cy="19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04180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73885" y="1931035"/>
            <a:ext cx="2066925" cy="3992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343525" y="1931035"/>
            <a:ext cx="2066290" cy="435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0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3570" y="1747606"/>
            <a:ext cx="257057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234004"/>
            <a:ext cx="218975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2710866"/>
            <a:ext cx="218975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3197265"/>
            <a:ext cx="209454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3090" y="3683663"/>
            <a:ext cx="247537" cy="200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9D7B4C333AA24F3C97D048B777487EA7</vt:lpwstr>
  </property>
</Properties>
</file>