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72" r:id="rId10"/>
    <p:sldId id="267" r:id="rId11"/>
    <p:sldId id="273" r:id="rId12"/>
    <p:sldId id="274" r:id="rId13"/>
    <p:sldId id="275" r:id="rId14"/>
    <p:sldId id="271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95954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4160" y="1425575"/>
            <a:ext cx="6473825" cy="728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10640" y="4678045"/>
            <a:ext cx="8677275" cy="739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72018" y="5822712"/>
            <a:ext cx="2497997" cy="420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96981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3711" y="1580500"/>
            <a:ext cx="4841069" cy="425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78915" y="3052445"/>
            <a:ext cx="8808085" cy="65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84870" y="4115542"/>
            <a:ext cx="1570943" cy="336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633711" y="5744065"/>
            <a:ext cx="4817024" cy="433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11" grpId="0" bldLvl="0" animBg="1"/>
      <p:bldP spid="1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112654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69415" y="1720215"/>
            <a:ext cx="8063230" cy="61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02715" y="4548505"/>
            <a:ext cx="10227945" cy="739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59995" y="5703928"/>
            <a:ext cx="1322056" cy="493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  <p:bldP spid="1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4625" y="1526540"/>
            <a:ext cx="6762750" cy="790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950" y="3458845"/>
            <a:ext cx="5372100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94898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06156" y="2566494"/>
            <a:ext cx="1490148" cy="337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88487" y="3398320"/>
            <a:ext cx="1325447" cy="400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43426" y="4230146"/>
            <a:ext cx="1529362" cy="337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43426" y="5061971"/>
            <a:ext cx="1701906" cy="337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51217" y="5893797"/>
            <a:ext cx="713702" cy="337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109107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58067" y="1000628"/>
            <a:ext cx="1136162" cy="478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53106" y="1957619"/>
            <a:ext cx="973853" cy="379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58067" y="3013920"/>
            <a:ext cx="946802" cy="279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69612" y="3871600"/>
            <a:ext cx="820561" cy="379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82497" y="4837619"/>
            <a:ext cx="2272325" cy="451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05586" y="5785581"/>
            <a:ext cx="1496849" cy="388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94898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25706" y="1702151"/>
            <a:ext cx="447044" cy="408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66993" y="2526129"/>
            <a:ext cx="917617" cy="423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35596" y="3350107"/>
            <a:ext cx="917617" cy="431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16008" y="4189780"/>
            <a:ext cx="1372505" cy="423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88462" y="5021606"/>
            <a:ext cx="1372505" cy="415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43464" y="5853432"/>
            <a:ext cx="917617" cy="423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106761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37473" y="879163"/>
            <a:ext cx="1049966" cy="485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02267" y="1824439"/>
            <a:ext cx="1552891" cy="477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61104" y="2760881"/>
            <a:ext cx="1041143" cy="468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11099" y="3688488"/>
            <a:ext cx="3335187" cy="494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14034" y="4624930"/>
            <a:ext cx="4393977" cy="494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40513" y="5570206"/>
            <a:ext cx="2320513" cy="485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864735"/>
            <a:ext cx="108511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42362" y="1950342"/>
            <a:ext cx="3712706" cy="466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04305" y="2707640"/>
            <a:ext cx="4250690" cy="660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64175" y="3642360"/>
            <a:ext cx="3716655" cy="676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64014" y="4812398"/>
            <a:ext cx="2771078" cy="385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22190" y="5624830"/>
            <a:ext cx="2553970" cy="616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113753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46650" y="723900"/>
            <a:ext cx="2929255" cy="683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27980" y="1767205"/>
            <a:ext cx="2854325" cy="546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27532" y="2867107"/>
            <a:ext cx="3045974" cy="38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01745" y="3719195"/>
            <a:ext cx="2484120" cy="650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588385" y="4712335"/>
            <a:ext cx="3179445" cy="567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136096" y="5803577"/>
            <a:ext cx="5856919" cy="470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8" grpId="0" bldLvl="0" animBg="1"/>
      <p:bldP spid="10" grpId="0" bldLvl="0" animBg="1"/>
      <p:bldP spid="12" grpId="0" bldLvl="0" animBg="1"/>
      <p:bldP spid="1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44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5355" y="3330283"/>
            <a:ext cx="5969454" cy="514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69415" y="5264785"/>
            <a:ext cx="5676900" cy="563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2022-11-29T02:17:59Z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328F004777FA4477B1EB586E035E7F60</vt:lpwstr>
  </property>
</Properties>
</file>