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0" r:id="rId5"/>
    <p:sldId id="271" r:id="rId6"/>
    <p:sldId id="272" r:id="rId7"/>
    <p:sldId id="261" r:id="rId8"/>
    <p:sldId id="262" r:id="rId9"/>
    <p:sldId id="263" r:id="rId10"/>
    <p:sldId id="264" r:id="rId11"/>
    <p:sldId id="265" r:id="rId12"/>
    <p:sldId id="269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1" b="10813"/>
          <a:stretch>
            <a:fillRect/>
          </a:stretch>
        </p:blipFill>
        <p:spPr>
          <a:xfrm>
            <a:off x="551180" y="102235"/>
            <a:ext cx="5773420" cy="6714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4625" y="1526540"/>
            <a:ext cx="6762750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620" y="3430270"/>
            <a:ext cx="328612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92426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89401" y="2670871"/>
            <a:ext cx="183326" cy="213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65743" y="2670871"/>
            <a:ext cx="221518" cy="22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95555" y="2670871"/>
            <a:ext cx="190964" cy="213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02452" y="2670871"/>
            <a:ext cx="198603" cy="213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01710" y="2670871"/>
            <a:ext cx="236796" cy="22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39160" y="2670871"/>
            <a:ext cx="252073" cy="213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99527" y="2670871"/>
            <a:ext cx="221518" cy="213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29689" y="5459200"/>
            <a:ext cx="221518" cy="22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60200" y="5459200"/>
            <a:ext cx="481230" cy="22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69104" y="5466839"/>
            <a:ext cx="252073" cy="213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930169" y="5459200"/>
            <a:ext cx="572893" cy="22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544967" y="5948112"/>
            <a:ext cx="198603" cy="213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660200" y="6001587"/>
            <a:ext cx="557616" cy="160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1520000" cy="5626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9190" y="1611791"/>
            <a:ext cx="276099" cy="276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8231" y="2211618"/>
            <a:ext cx="238016" cy="26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0148" y="2801924"/>
            <a:ext cx="314181" cy="26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9190" y="3401751"/>
            <a:ext cx="285619" cy="26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48231" y="4001578"/>
            <a:ext cx="247537" cy="26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84053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7713" y="3620869"/>
            <a:ext cx="3681701" cy="20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7713" y="4489385"/>
            <a:ext cx="1521306" cy="229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7713" y="5357901"/>
            <a:ext cx="1104510" cy="20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4660" y="6219469"/>
            <a:ext cx="3285744" cy="250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58975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40561" cy="4922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080" y="549275"/>
            <a:ext cx="5634990" cy="6036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180" y="404495"/>
            <a:ext cx="5904230" cy="6276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2022-11-29T02:07:20Z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00831DCFB24F44E0AE95B554A0B30C0E</vt:lpwstr>
  </property>
</Properties>
</file>