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292825" cy="480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292825" cy="5064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454400"/>
            <a:ext cx="33147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82924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0152" y="1670204"/>
            <a:ext cx="198744" cy="19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6445" y="3384490"/>
            <a:ext cx="226157" cy="19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6445" y="4529632"/>
            <a:ext cx="226157" cy="19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858" y="5674775"/>
            <a:ext cx="185038" cy="19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2561" y="2167135"/>
            <a:ext cx="533157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8611" y="2167135"/>
            <a:ext cx="447471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4214" y="3034937"/>
            <a:ext cx="599801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8198" y="3759694"/>
            <a:ext cx="723570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0115" y="4551205"/>
            <a:ext cx="1009190" cy="286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85917" y="5419006"/>
            <a:ext cx="456991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84353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8047" y="3824372"/>
            <a:ext cx="264910" cy="25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8047" y="4410135"/>
            <a:ext cx="264910" cy="24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7133" y="4995898"/>
            <a:ext cx="264910" cy="25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7133" y="5574687"/>
            <a:ext cx="264910" cy="25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7133" y="6153476"/>
            <a:ext cx="264910" cy="25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0480"/>
            <a:ext cx="5252720" cy="679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292826" cy="485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267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292825" cy="4674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BE0EE253DB69488EA5A611142FD58D0D</vt:lpwstr>
  </property>
</Properties>
</file>