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72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05" b="1526"/>
          <a:stretch>
            <a:fillRect/>
          </a:stretch>
        </p:blipFill>
        <p:spPr>
          <a:xfrm>
            <a:off x="623570" y="178435"/>
            <a:ext cx="4992370" cy="6515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08245"/>
            <a:ext cx="68931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4625" y="1526540"/>
            <a:ext cx="6762750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3435350"/>
            <a:ext cx="327660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6123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66301" y="1284804"/>
            <a:ext cx="1167781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29446" y="1340418"/>
            <a:ext cx="579918" cy="17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72032" y="1284804"/>
            <a:ext cx="1024787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7979" y="1793273"/>
            <a:ext cx="905626" cy="270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14036" y="1793273"/>
            <a:ext cx="770576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14548" y="1793273"/>
            <a:ext cx="444868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34047" y="5948418"/>
            <a:ext cx="214490" cy="22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37833" y="5948418"/>
            <a:ext cx="230378" cy="22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13115" y="5948418"/>
            <a:ext cx="262154" cy="22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88398" y="5948418"/>
            <a:ext cx="222434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37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0148" y="1965686"/>
            <a:ext cx="31418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9190" y="3175172"/>
            <a:ext cx="276099" cy="276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0148" y="4413229"/>
            <a:ext cx="31418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9190" y="5632238"/>
            <a:ext cx="276099" cy="276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16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1080000"/>
            <a:ext cx="11520000" cy="3035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8976" y="1881797"/>
            <a:ext cx="1913652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7852" y="1881797"/>
            <a:ext cx="2989487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49472" y="2492690"/>
            <a:ext cx="1989818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1670" y="3103583"/>
            <a:ext cx="1913652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29108" y="3724022"/>
            <a:ext cx="2741950" cy="334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16840"/>
            <a:ext cx="5670550" cy="6555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64589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67601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55F3DE8A90D0486294BE37CCCEA8D667</vt:lpwstr>
  </property>
</Properties>
</file>